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BCEE7-24CA-40E6-891D-ED3B795E75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41AB8A-7D49-495C-92A3-F7CF70479AF3}">
      <dgm:prSet/>
      <dgm:spPr/>
      <dgm:t>
        <a:bodyPr/>
        <a:lstStyle/>
        <a:p>
          <a:pPr>
            <a:lnSpc>
              <a:spcPct val="100000"/>
            </a:lnSpc>
          </a:pPr>
          <a:r>
            <a:rPr lang="en-US" dirty="0"/>
            <a:t>The compression is the shrinkage in the size of files. As the size of files is one of few concerns that always remains while handling, computing data </a:t>
          </a:r>
          <a:r>
            <a:rPr lang="en-US" dirty="0" err="1"/>
            <a:t>etc</a:t>
          </a:r>
          <a:r>
            <a:rPr lang="en-US" dirty="0"/>
            <a:t>, thus compressing the size of a file a needed for the real world application.</a:t>
          </a:r>
        </a:p>
      </dgm:t>
    </dgm:pt>
    <dgm:pt modelId="{1B784BC2-322F-4BDB-BABC-C42D1C1DE394}" type="parTrans" cxnId="{874556E9-F594-486E-808F-41E022227506}">
      <dgm:prSet/>
      <dgm:spPr/>
      <dgm:t>
        <a:bodyPr/>
        <a:lstStyle/>
        <a:p>
          <a:endParaRPr lang="en-US"/>
        </a:p>
      </dgm:t>
    </dgm:pt>
    <dgm:pt modelId="{B3F281D9-14BC-4639-BB52-DA9C3F947BED}" type="sibTrans" cxnId="{874556E9-F594-486E-808F-41E022227506}">
      <dgm:prSet/>
      <dgm:spPr/>
      <dgm:t>
        <a:bodyPr/>
        <a:lstStyle/>
        <a:p>
          <a:endParaRPr lang="en-US"/>
        </a:p>
      </dgm:t>
    </dgm:pt>
    <dgm:pt modelId="{239DEF39-5B74-4C99-89CA-41512323FB53}">
      <dgm:prSet/>
      <dgm:spPr/>
      <dgm:t>
        <a:bodyPr/>
        <a:lstStyle/>
        <a:p>
          <a:pPr>
            <a:lnSpc>
              <a:spcPct val="100000"/>
            </a:lnSpc>
          </a:pPr>
          <a:r>
            <a:rPr lang="en-US" dirty="0"/>
            <a:t>The real world examples of this </a:t>
          </a:r>
          <a:r>
            <a:rPr lang="en-US" dirty="0" err="1"/>
            <a:t>phonemeon</a:t>
          </a:r>
          <a:r>
            <a:rPr lang="en-US" dirty="0"/>
            <a:t> are 7Zip, </a:t>
          </a:r>
          <a:r>
            <a:rPr lang="en-US" dirty="0" err="1"/>
            <a:t>Winrar</a:t>
          </a:r>
          <a:r>
            <a:rPr lang="en-US" dirty="0"/>
            <a:t>.</a:t>
          </a:r>
        </a:p>
      </dgm:t>
    </dgm:pt>
    <dgm:pt modelId="{70A50769-C240-46C0-B378-73E00D1F92E2}" type="parTrans" cxnId="{F857DBD0-4926-4AAE-9B3E-EC2F8016B4A7}">
      <dgm:prSet/>
      <dgm:spPr/>
      <dgm:t>
        <a:bodyPr/>
        <a:lstStyle/>
        <a:p>
          <a:endParaRPr lang="en-US"/>
        </a:p>
      </dgm:t>
    </dgm:pt>
    <dgm:pt modelId="{81677217-D197-479E-B12D-A37025926419}" type="sibTrans" cxnId="{F857DBD0-4926-4AAE-9B3E-EC2F8016B4A7}">
      <dgm:prSet/>
      <dgm:spPr/>
      <dgm:t>
        <a:bodyPr/>
        <a:lstStyle/>
        <a:p>
          <a:endParaRPr lang="en-US"/>
        </a:p>
      </dgm:t>
    </dgm:pt>
    <dgm:pt modelId="{DDF37E6D-DF8D-4F04-B34F-CF2D2510D215}" type="pres">
      <dgm:prSet presAssocID="{4B6BCEE7-24CA-40E6-891D-ED3B795E7598}" presName="root" presStyleCnt="0">
        <dgm:presLayoutVars>
          <dgm:dir/>
          <dgm:resizeHandles val="exact"/>
        </dgm:presLayoutVars>
      </dgm:prSet>
      <dgm:spPr/>
    </dgm:pt>
    <dgm:pt modelId="{9390DFB3-E7F2-4F8E-A2C2-92360636134F}" type="pres">
      <dgm:prSet presAssocID="{5D41AB8A-7D49-495C-92A3-F7CF70479AF3}" presName="compNode" presStyleCnt="0"/>
      <dgm:spPr/>
    </dgm:pt>
    <dgm:pt modelId="{BEFCD823-D8CE-4965-BCA9-3C3BAC4B309B}" type="pres">
      <dgm:prSet presAssocID="{5D41AB8A-7D49-495C-92A3-F7CF70479AF3}" presName="bgRect" presStyleLbl="bgShp" presStyleIdx="0" presStyleCnt="2"/>
      <dgm:spPr/>
    </dgm:pt>
    <dgm:pt modelId="{ACF19685-F14C-462E-AAB0-871AA54DD93E}" type="pres">
      <dgm:prSet presAssocID="{5D41AB8A-7D49-495C-92A3-F7CF70479A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5BED54CF-6350-4D39-9DBE-9BBAD8D9F943}" type="pres">
      <dgm:prSet presAssocID="{5D41AB8A-7D49-495C-92A3-F7CF70479AF3}" presName="spaceRect" presStyleCnt="0"/>
      <dgm:spPr/>
    </dgm:pt>
    <dgm:pt modelId="{5F982469-6608-4538-9BE2-B405E0824F53}" type="pres">
      <dgm:prSet presAssocID="{5D41AB8A-7D49-495C-92A3-F7CF70479AF3}" presName="parTx" presStyleLbl="revTx" presStyleIdx="0" presStyleCnt="2">
        <dgm:presLayoutVars>
          <dgm:chMax val="0"/>
          <dgm:chPref val="0"/>
        </dgm:presLayoutVars>
      </dgm:prSet>
      <dgm:spPr/>
    </dgm:pt>
    <dgm:pt modelId="{68DDC832-5E4D-407A-9555-9C9533F71511}" type="pres">
      <dgm:prSet presAssocID="{B3F281D9-14BC-4639-BB52-DA9C3F947BED}" presName="sibTrans" presStyleCnt="0"/>
      <dgm:spPr/>
    </dgm:pt>
    <dgm:pt modelId="{A5ADF6D9-23D9-4EB5-80EB-D01C94AEA37C}" type="pres">
      <dgm:prSet presAssocID="{239DEF39-5B74-4C99-89CA-41512323FB53}" presName="compNode" presStyleCnt="0"/>
      <dgm:spPr/>
    </dgm:pt>
    <dgm:pt modelId="{1A97C722-2205-49DB-86FE-5BC083AA24FB}" type="pres">
      <dgm:prSet presAssocID="{239DEF39-5B74-4C99-89CA-41512323FB53}" presName="bgRect" presStyleLbl="bgShp" presStyleIdx="1" presStyleCnt="2"/>
      <dgm:spPr/>
    </dgm:pt>
    <dgm:pt modelId="{7119832C-030E-4D8D-B2C2-68210DAEB3C0}" type="pres">
      <dgm:prSet presAssocID="{239DEF39-5B74-4C99-89CA-41512323FB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gloo"/>
        </a:ext>
      </dgm:extLst>
    </dgm:pt>
    <dgm:pt modelId="{EF9E3C43-ECD9-4FF9-93FD-1CBFB45CE166}" type="pres">
      <dgm:prSet presAssocID="{239DEF39-5B74-4C99-89CA-41512323FB53}" presName="spaceRect" presStyleCnt="0"/>
      <dgm:spPr/>
    </dgm:pt>
    <dgm:pt modelId="{4EA16F54-E42E-4666-B1C1-23633C5E6CEA}" type="pres">
      <dgm:prSet presAssocID="{239DEF39-5B74-4C99-89CA-41512323FB53}" presName="parTx" presStyleLbl="revTx" presStyleIdx="1" presStyleCnt="2">
        <dgm:presLayoutVars>
          <dgm:chMax val="0"/>
          <dgm:chPref val="0"/>
        </dgm:presLayoutVars>
      </dgm:prSet>
      <dgm:spPr/>
    </dgm:pt>
  </dgm:ptLst>
  <dgm:cxnLst>
    <dgm:cxn modelId="{7CEEB838-A216-4672-8643-BD7890C74D0D}" type="presOf" srcId="{4B6BCEE7-24CA-40E6-891D-ED3B795E7598}" destId="{DDF37E6D-DF8D-4F04-B34F-CF2D2510D215}" srcOrd="0" destOrd="0" presId="urn:microsoft.com/office/officeart/2018/2/layout/IconVerticalSolidList"/>
    <dgm:cxn modelId="{99C14797-6920-4286-A216-3B2D1EF3550E}" type="presOf" srcId="{239DEF39-5B74-4C99-89CA-41512323FB53}" destId="{4EA16F54-E42E-4666-B1C1-23633C5E6CEA}" srcOrd="0" destOrd="0" presId="urn:microsoft.com/office/officeart/2018/2/layout/IconVerticalSolidList"/>
    <dgm:cxn modelId="{F857DBD0-4926-4AAE-9B3E-EC2F8016B4A7}" srcId="{4B6BCEE7-24CA-40E6-891D-ED3B795E7598}" destId="{239DEF39-5B74-4C99-89CA-41512323FB53}" srcOrd="1" destOrd="0" parTransId="{70A50769-C240-46C0-B378-73E00D1F92E2}" sibTransId="{81677217-D197-479E-B12D-A37025926419}"/>
    <dgm:cxn modelId="{3A43C9D4-CC1C-4FB7-A00A-1BCAAEBFDC60}" type="presOf" srcId="{5D41AB8A-7D49-495C-92A3-F7CF70479AF3}" destId="{5F982469-6608-4538-9BE2-B405E0824F53}" srcOrd="0" destOrd="0" presId="urn:microsoft.com/office/officeart/2018/2/layout/IconVerticalSolidList"/>
    <dgm:cxn modelId="{874556E9-F594-486E-808F-41E022227506}" srcId="{4B6BCEE7-24CA-40E6-891D-ED3B795E7598}" destId="{5D41AB8A-7D49-495C-92A3-F7CF70479AF3}" srcOrd="0" destOrd="0" parTransId="{1B784BC2-322F-4BDB-BABC-C42D1C1DE394}" sibTransId="{B3F281D9-14BC-4639-BB52-DA9C3F947BED}"/>
    <dgm:cxn modelId="{EFFD9830-4958-4874-8E53-1CF9B2DBFAC1}" type="presParOf" srcId="{DDF37E6D-DF8D-4F04-B34F-CF2D2510D215}" destId="{9390DFB3-E7F2-4F8E-A2C2-92360636134F}" srcOrd="0" destOrd="0" presId="urn:microsoft.com/office/officeart/2018/2/layout/IconVerticalSolidList"/>
    <dgm:cxn modelId="{DB247960-9AD2-4B28-8626-C3474ED4F5B3}" type="presParOf" srcId="{9390DFB3-E7F2-4F8E-A2C2-92360636134F}" destId="{BEFCD823-D8CE-4965-BCA9-3C3BAC4B309B}" srcOrd="0" destOrd="0" presId="urn:microsoft.com/office/officeart/2018/2/layout/IconVerticalSolidList"/>
    <dgm:cxn modelId="{775A24BC-41A9-43BF-86CF-A0DCF5EAACCB}" type="presParOf" srcId="{9390DFB3-E7F2-4F8E-A2C2-92360636134F}" destId="{ACF19685-F14C-462E-AAB0-871AA54DD93E}" srcOrd="1" destOrd="0" presId="urn:microsoft.com/office/officeart/2018/2/layout/IconVerticalSolidList"/>
    <dgm:cxn modelId="{E3D9419B-ADB9-49A6-B04B-69E9BCB52E6A}" type="presParOf" srcId="{9390DFB3-E7F2-4F8E-A2C2-92360636134F}" destId="{5BED54CF-6350-4D39-9DBE-9BBAD8D9F943}" srcOrd="2" destOrd="0" presId="urn:microsoft.com/office/officeart/2018/2/layout/IconVerticalSolidList"/>
    <dgm:cxn modelId="{D81CF799-F022-4E7D-AC6C-4F062215E2FC}" type="presParOf" srcId="{9390DFB3-E7F2-4F8E-A2C2-92360636134F}" destId="{5F982469-6608-4538-9BE2-B405E0824F53}" srcOrd="3" destOrd="0" presId="urn:microsoft.com/office/officeart/2018/2/layout/IconVerticalSolidList"/>
    <dgm:cxn modelId="{DAF7048A-FFDF-433F-9B3B-5AC5718298DC}" type="presParOf" srcId="{DDF37E6D-DF8D-4F04-B34F-CF2D2510D215}" destId="{68DDC832-5E4D-407A-9555-9C9533F71511}" srcOrd="1" destOrd="0" presId="urn:microsoft.com/office/officeart/2018/2/layout/IconVerticalSolidList"/>
    <dgm:cxn modelId="{28799A77-8A8B-4B05-9D64-C904C2DE595E}" type="presParOf" srcId="{DDF37E6D-DF8D-4F04-B34F-CF2D2510D215}" destId="{A5ADF6D9-23D9-4EB5-80EB-D01C94AEA37C}" srcOrd="2" destOrd="0" presId="urn:microsoft.com/office/officeart/2018/2/layout/IconVerticalSolidList"/>
    <dgm:cxn modelId="{7AF72A23-0B56-40F6-A2A2-98BCA88D59E3}" type="presParOf" srcId="{A5ADF6D9-23D9-4EB5-80EB-D01C94AEA37C}" destId="{1A97C722-2205-49DB-86FE-5BC083AA24FB}" srcOrd="0" destOrd="0" presId="urn:microsoft.com/office/officeart/2018/2/layout/IconVerticalSolidList"/>
    <dgm:cxn modelId="{C0EB2431-79A2-4209-8DE2-66C4CC9514D5}" type="presParOf" srcId="{A5ADF6D9-23D9-4EB5-80EB-D01C94AEA37C}" destId="{7119832C-030E-4D8D-B2C2-68210DAEB3C0}" srcOrd="1" destOrd="0" presId="urn:microsoft.com/office/officeart/2018/2/layout/IconVerticalSolidList"/>
    <dgm:cxn modelId="{F1F5C4DB-4B4E-48DB-92E1-554E9B9484EE}" type="presParOf" srcId="{A5ADF6D9-23D9-4EB5-80EB-D01C94AEA37C}" destId="{EF9E3C43-ECD9-4FF9-93FD-1CBFB45CE166}" srcOrd="2" destOrd="0" presId="urn:microsoft.com/office/officeart/2018/2/layout/IconVerticalSolidList"/>
    <dgm:cxn modelId="{0C6A1F99-B2CF-4A36-87A5-82F26ABBABD7}" type="presParOf" srcId="{A5ADF6D9-23D9-4EB5-80EB-D01C94AEA37C}" destId="{4EA16F54-E42E-4666-B1C1-23633C5E6C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CD823-D8CE-4965-BCA9-3C3BAC4B309B}">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19685-F14C-462E-AAB0-871AA54DD93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82469-6608-4538-9BE2-B405E0824F53}">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dirty="0"/>
            <a:t>The compression is the shrinkage in the size of files. As the size of files is one of few concerns that always remains while handling, computing data </a:t>
          </a:r>
          <a:r>
            <a:rPr lang="en-US" sz="2000" kern="1200" dirty="0" err="1"/>
            <a:t>etc</a:t>
          </a:r>
          <a:r>
            <a:rPr lang="en-US" sz="2000" kern="1200" dirty="0"/>
            <a:t>, thus compressing the size of a file a needed for the real world application.</a:t>
          </a:r>
        </a:p>
      </dsp:txBody>
      <dsp:txXfrm>
        <a:off x="1507738" y="707092"/>
        <a:ext cx="9007861" cy="1305401"/>
      </dsp:txXfrm>
    </dsp:sp>
    <dsp:sp modelId="{1A97C722-2205-49DB-86FE-5BC083AA24FB}">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9832C-030E-4D8D-B2C2-68210DAEB3C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A16F54-E42E-4666-B1C1-23633C5E6CEA}">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dirty="0"/>
            <a:t>The real world examples of this </a:t>
          </a:r>
          <a:r>
            <a:rPr lang="en-US" sz="2000" kern="1200" dirty="0" err="1"/>
            <a:t>phonemeon</a:t>
          </a:r>
          <a:r>
            <a:rPr lang="en-US" sz="2000" kern="1200" dirty="0"/>
            <a:t> are 7Zip, </a:t>
          </a:r>
          <a:r>
            <a:rPr lang="en-US" sz="2000" kern="1200" dirty="0" err="1"/>
            <a:t>Winrar</a:t>
          </a:r>
          <a:r>
            <a:rPr lang="en-US" sz="2000" kern="1200" dirty="0"/>
            <a:t>.</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2.709"/>
    </inkml:context>
    <inkml:brush xml:id="br0">
      <inkml:brushProperty name="width" value="0.05" units="cm"/>
      <inkml:brushProperty name="height" value="0.05" units="cm"/>
    </inkml:brush>
  </inkml:definitions>
  <inkml:trace contextRef="#ctx0" brushRef="#br0">469 57 24575,'-14'-7'0,"1"0"0,-1 0 0,-1 2 0,1-1 0,-1 2 0,0 0 0,0 1 0,-16-2 0,-17 0 0,-59 3 0,95 2 0,-1 0 0,1 1 0,-1 1 0,1 0 0,-20 6 0,28-7 0,1 1 0,-1-1 0,0 1 0,1 0 0,0 0 0,-1 0 0,1 0 0,0 0 0,0 1 0,0 0 0,0-1 0,1 1 0,-1 0 0,1 0 0,0 1 0,0-1 0,0 0 0,0 1 0,0-1 0,1 1 0,-2 5 0,-3 25 0,3 0 0,0 0 0,2 0 0,6 56 0,-1 2 0,-6-21 0,1-36 0,1 1 0,8 70 0,-6-97 0,-1 0 0,2 0 0,-1 0 0,1-1 0,1 1 0,0-1 0,0 1 0,0-1 0,1 0 0,0-1 0,1 1 0,-1-1 0,2 0 0,-1 0 0,1-1 0,10 8 0,-8-9 0,0 0 0,1-1 0,0 0 0,0 0 0,0-1 0,0 0 0,0-1 0,1 0 0,-1-1 0,13 0 0,20 0 0,47-6 0,-82 5 0,2-1 0,0 0 0,-1 0 0,1-1 0,0 0 0,-1-1 0,0 0 0,0-1 0,0 0 0,0 0 0,0-1 0,-1 0 0,0 0 0,0-1 0,0 0 0,-1 0 0,1-1 0,-2 0 0,1 0 0,-1-1 0,0 0 0,-1 0 0,10-17 0,-7 6 0,0-1 0,0 1 0,-2-1 0,-1-1 0,0 1 0,3-40 0,-7-127 0,-3 103 0,2 72 0,0 0 0,-1 0 0,-1 1 0,0-1 0,0 1 0,-1-1 0,0 1 0,-7-12 0,7 16 0,-1 0 0,0 1 0,0 0 0,0 0 0,-1 0 0,0 1 0,0 0 0,-1 0 0,0 0 0,1 0 0,-2 1 0,1 0 0,-12-6 0,0 2 17,0 2 0,0 0-1,0 0 1,0 2 0,-1 0-1,-28-1 1,-114 4-1400,157 1 1284,-31 1-6727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699"/>
    </inkml:context>
    <inkml:brush xml:id="br0">
      <inkml:brushProperty name="width" value="0.05" units="cm"/>
      <inkml:brushProperty name="height" value="0.05" units="cm"/>
    </inkml:brush>
  </inkml:definitions>
  <inkml:trace contextRef="#ctx0" brushRef="#br0">469 57 24575,'-14'-7'0,"1"0"0,-1 0 0,-1 2 0,1-1 0,-1 2 0,0 0 0,0 1 0,-16-2 0,-17 0 0,-59 3 0,95 2 0,-1 0 0,1 1 0,-1 1 0,1 0 0,-20 6 0,28-7 0,1 1 0,-1-1 0,0 1 0,1 0 0,0 0 0,-1 0 0,1 0 0,0 0 0,0 1 0,0 0 0,0-1 0,1 1 0,-1 0 0,1 0 0,0 1 0,0-1 0,0 0 0,0 1 0,0-1 0,1 1 0,-2 5 0,-3 25 0,3 0 0,0 0 0,2 0 0,6 56 0,-1 2 0,-6-21 0,1-36 0,1 1 0,8 70 0,-6-97 0,-1 0 0,2 0 0,-1 0 0,1-1 0,1 1 0,0-1 0,0 1 0,0-1 0,1 0 0,0-1 0,1 1 0,-1-1 0,2 0 0,-1 0 0,1-1 0,10 8 0,-8-9 0,0 0 0,1-1 0,0 0 0,0 0 0,0-1 0,0 0 0,0-1 0,1 0 0,-1-1 0,13 0 0,20 0 0,47-6 0,-82 5 0,2-1 0,0 0 0,-1 0 0,1-1 0,0 0 0,-1-1 0,0 0 0,0-1 0,0 0 0,0 0 0,0-1 0,-1 0 0,0 0 0,0-1 0,0 0 0,-1 0 0,1-1 0,-2 0 0,1 0 0,-1-1 0,0 0 0,-1 0 0,10-17 0,-7 6 0,0-1 0,0 1 0,-2-1 0,-1-1 0,0 1 0,3-40 0,-7-127 0,-3 103 0,2 72 0,0 0 0,-1 0 0,-1 1 0,0-1 0,0 1 0,-1-1 0,0 1 0,-7-12 0,7 16 0,-1 0 0,0 1 0,0 0 0,0 0 0,-1 0 0,0 1 0,0 0 0,-1 0 0,0 0 0,1 0 0,-2 1 0,1 0 0,-12-6 0,0 2 17,0 2 0,0 0-1,0 0 1,0 2 0,-1 0-1,-28-1 1,-114 4-1400,157 1 1284,-31 1-6727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0"/>
    </inkml:context>
    <inkml:brush xml:id="br0">
      <inkml:brushProperty name="width" value="0.05" units="cm"/>
      <inkml:brushProperty name="height" value="0.05" units="cm"/>
    </inkml:brush>
  </inkml:definitions>
  <inkml:trace contextRef="#ctx0" brushRef="#br0">1 1 24575,'0'606'-1365,"0"-573"-5461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1"/>
    </inkml:context>
    <inkml:brush xml:id="br0">
      <inkml:brushProperty name="width" value="0.05" units="cm"/>
      <inkml:brushProperty name="height" value="0.05" units="cm"/>
    </inkml:brush>
  </inkml:definitions>
  <inkml:trace contextRef="#ctx0" brushRef="#br0">1 0 24575,'5'0'0,"5"0"0,7 0 0,9 0 0,9 0 0,8 0 0,6 0 0,-1 0 0,-4 0 0,0 0 0,2 0 0,-3 0 0,-4 0 0,-4 0 0,-3 0 0,-12 0 0,-10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2"/>
    </inkml:context>
    <inkml:brush xml:id="br0">
      <inkml:brushProperty name="width" value="0.05" units="cm"/>
      <inkml:brushProperty name="height" value="0.05" units="cm"/>
    </inkml:brush>
  </inkml:definitions>
  <inkml:trace contextRef="#ctx0" brushRef="#br0">343 0 24575,'-4'0'0,"-7"0"0,-5 0 0,-10 0 0,-5 0 0,3 9 0,2 8 0,0 1 0,1-3 0,-1-3 0,0-4 0,-1 0 0,5 5 0,1-1 0,5 8 0,4-1-8191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3"/>
    </inkml:context>
    <inkml:brush xml:id="br0">
      <inkml:brushProperty name="width" value="0.05" units="cm"/>
      <inkml:brushProperty name="height" value="0.05" units="cm"/>
    </inkml:brush>
  </inkml:definitions>
  <inkml:trace contextRef="#ctx0" brushRef="#br0">60 134 24575,'-2'0'0,"0"0"0,1 0 0,-1 0 0,0 1 0,0-1 0,0 1 0,1-1 0,-1 1 0,0-1 0,1 1 0,-1 0 0,0 0 0,1 0 0,-1 0 0,1 0 0,0 0 0,-1 0 0,1 1 0,-2 1 0,1 0 0,0 0 0,0 1 0,0-1 0,0 1 0,0 0 0,1 0 0,0-1 0,-2 7 0,1 8 0,-1 0 0,2 0 0,1 20 0,0-25 0,-1-1 0,2 0 0,-1-1 0,1 1 0,4 17 0,-3-24 0,0-1 0,0 1 0,0-1 0,0 0 0,0 1 0,1-1 0,0 0 0,0 0 0,0-1 0,1 1 0,-1-1 0,1 1 0,6 4 0,9 6 0,3 3 0,0-1 0,2-1 0,32 15 0,-50-27 0,0 0 0,0-1 0,0 1 0,0-2 0,1 1 0,-1-1 0,1 0 0,-1 0 0,1-1 0,-1 1 0,1-2 0,-1 1 0,1-1 0,-1 0 0,1 0 0,-1 0 0,0-1 0,1 0 0,9-5 0,-4-1 0,0-1 0,0 0 0,-1 0 0,0-1 0,-1 0 0,0-1 0,0 0 0,-2-1 0,15-22 0,-18 25 0,0-1 0,0 1 0,-1-1 0,0 0 0,0 0 0,-1 0 0,-1 0 0,0 0 0,0-1 0,-1 1 0,0-1 0,-1 1 0,0-1 0,-2-13 0,-1 16 0,0-1 0,0 1 0,-1 0 0,0 0 0,0 0 0,-1 1 0,0 0 0,0-1 0,-1 1 0,0 1 0,0-1 0,0 1 0,-1 1 0,0-1 0,0 1 0,-16-9 0,-11-4 0,0 2 0,-58-20 0,68 28 0,18 5 0,-9-2 0,0-1 0,-1 2 0,1 0 0,-30-3 0,42 6 0,0 1 0,0 0 0,0 0 0,0 0 0,0 0 0,0 1 0,0-1 0,0 1 0,0 0 0,0 0 0,0 0 0,0 0 0,0 1 0,0-1 0,1 1 0,-1-1 0,1 1 0,-1 0 0,1 0 0,0 0 0,0 1 0,0-1 0,0 0 0,0 1 0,0-1 0,0 1 0,1 0 0,0-1 0,-1 1 0,1 0 0,-1 5 0,-1 4-341,0 0 0,1 1-1,0 13 1,1 3-6485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4"/>
    </inkml:context>
    <inkml:brush xml:id="br0">
      <inkml:brushProperty name="width" value="0.05" units="cm"/>
      <inkml:brushProperty name="height" value="0.05" units="cm"/>
    </inkml:brush>
  </inkml:definitions>
  <inkml:trace contextRef="#ctx0" brushRef="#br0">30 1 24575,'-1'0'0,"0"0"0,0 1 0,0-1 0,0 0 0,0 1 0,0-1 0,0 1 0,1-1 0,-1 1 0,0-1 0,0 1 0,0 0 0,1-1 0,-1 1 0,0 0 0,1 0 0,-1-1 0,1 1 0,-1 0 0,1 0 0,-1 0 0,1 0 0,0 0 0,-1 0 0,1 0 0,0 0 0,-1 1 0,-4 30 0,5-29 0,-5 305 0,7-172 0,-2-102-1365,0-5-5461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5"/>
    </inkml:context>
    <inkml:brush xml:id="br0">
      <inkml:brushProperty name="width" value="0.05" units="cm"/>
      <inkml:brushProperty name="height" value="0.05" units="cm"/>
    </inkml:brush>
  </inkml:definitions>
  <inkml:trace contextRef="#ctx0" brushRef="#br0">1 0 24575,'4'0'0,"12"0"0,11 0 0,6 0 0,2 0 0,0 0 0,-2 0 0,-2 0 0,4 0 0,-5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6"/>
    </inkml:context>
    <inkml:brush xml:id="br0">
      <inkml:brushProperty name="width" value="0.05" units="cm"/>
      <inkml:brushProperty name="height" value="0.05" units="cm"/>
    </inkml:brush>
  </inkml:definitions>
  <inkml:trace contextRef="#ctx0" brushRef="#br0">233 1 24575,'-4'0'0,"-7"0"0,-1 9 0,-3 7 0,-4 2 0,1 2 0,0 2 0,-2 2 0,-7 15 0,-3 11 0,-2 0 0,5-7-8191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7"/>
    </inkml:context>
    <inkml:brush xml:id="br0">
      <inkml:brushProperty name="width" value="0.05" units="cm"/>
      <inkml:brushProperty name="height" value="0.05" units="cm"/>
    </inkml:brush>
  </inkml:definitions>
  <inkml:trace contextRef="#ctx0" brushRef="#br0">1 0 24575,'4'0'0,"16"0"0,13 5 0,11 1 0,2 0 0,-2-2 0,-4 0 0,-4-2 0,-9-1-8191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4.504"/>
    </inkml:context>
    <inkml:brush xml:id="br0">
      <inkml:brushProperty name="width" value="0.05" units="cm"/>
      <inkml:brushProperty name="height" value="0.05" units="cm"/>
    </inkml:brush>
  </inkml:definitions>
  <inkml:trace contextRef="#ctx0" brushRef="#br0">280 84 24575,'-1'0'0,"1"-1"0,0 0 0,0 0 0,-1 1 0,1-1 0,0 0 0,-1 0 0,1 1 0,0-1 0,-1 0 0,1 1 0,-1-1 0,0 0 0,1 1 0,-1-1 0,1 1 0,-1-1 0,0 1 0,1-1 0,-1 1 0,0 0 0,0-1 0,1 1 0,-1 0 0,0 0 0,0-1 0,-1 1 0,-25-5 0,22 5 0,-7-2 0,-1 0 0,1 2 0,-1-1 0,1 2 0,-1-1 0,1 2 0,-20 4 0,26-4 0,1 0 0,-1 0 0,1 0 0,0 1 0,0 0 0,0 0 0,1 0 0,-1 1 0,1 0 0,-1 0 0,1 0 0,0 0 0,1 0 0,-1 1 0,1 0 0,0-1 0,0 1 0,-4 10 0,2-1 0,0 1 0,1 0 0,0 0 0,2 0 0,-1 1 0,1 25 0,2 2 0,7 48 0,-6-87 0,-1 0 0,1 0 0,0-1 0,0 1 0,0 0 0,0-1 0,1 1 0,-1-1 0,1 0 0,0 1 0,0-1 0,0 0 0,1 0 0,-1 0 0,1 0 0,-1-1 0,1 1 0,0-1 0,0 1 0,0-1 0,0 0 0,1 0 0,-1-1 0,1 1 0,-1-1 0,1 1 0,-1-1 0,6 1 0,9 1 0,0-1 0,0 0 0,1-2 0,30-2 0,-20 1 0,-11 1 0,1-1 0,-1-1 0,0-1 0,0 0 0,25-8 0,-34 7 0,1 0 0,-1-1 0,0 0 0,0 0 0,-1-1 0,0 0 0,0 0 0,0-1 0,-1 0 0,13-16 0,-12 13 0,-2 1 0,0-1 0,0 0 0,0 0 0,-2-1 0,1 1 0,-1-1 0,-1 0 0,0 0 0,0-1 0,-1 1 0,-1 0 0,0-1 0,0 0 0,-1 1 0,0-1 0,-1 1 0,-1-1 0,0 1 0,0 0 0,-1-1 0,-1 1 0,0 0 0,-6-11 0,6 14 7,-1 1 0,1 0-1,-1 0 1,-1 1 0,1-1-1,-1 1 1,0 1-1,-1-1 1,1 1 0,-1 0-1,0 0 1,-1 1 0,1 0-1,-1 0 1,1 1 0,-1 0-1,-9-2 1,-5 0-255,0 1 1,-1 1-1,0 1 1,1 1-1,-25 2 1,18 0-6579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4.470"/>
    </inkml:context>
    <inkml:brush xml:id="br0">
      <inkml:brushProperty name="width" value="0.05" units="cm"/>
      <inkml:brushProperty name="height" value="0.05" units="cm"/>
    </inkml:brush>
  </inkml:definitions>
  <inkml:trace contextRef="#ctx0" brushRef="#br0">1 1 24575,'0'606'-1365,"0"-573"-5461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6.676"/>
    </inkml:context>
    <inkml:brush xml:id="br0">
      <inkml:brushProperty name="width" value="0.05" units="cm"/>
      <inkml:brushProperty name="height" value="0.05" units="cm"/>
    </inkml:brush>
  </inkml:definitions>
  <inkml:trace contextRef="#ctx0" brushRef="#br0">1 0 24575,'4'0'0,"2"5"0,0 5 0,-1 7 0,2 4 0,2 4 0,2 11 0,0 3 0,-2 1 0,-2-2 0,-3-3 0,-2 1 0,-1 5 0,-1-1 0,0-3 0,-1 7 0,5 0 0,2-7-8191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7.853"/>
    </inkml:context>
    <inkml:brush xml:id="br0">
      <inkml:brushProperty name="width" value="0.05" units="cm"/>
      <inkml:brushProperty name="height" value="0.05" units="cm"/>
    </inkml:brush>
  </inkml:definitions>
  <inkml:trace contextRef="#ctx0" brushRef="#br0">1 5 24575,'4'0'0,"11"0"0,8 0 0,8 0 0,14 0 0,3 0 0,-2 0 0,-4 0 0,-4 0 0,0 0 0,2 0 0,-9 0 0,-24-5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9.001"/>
    </inkml:context>
    <inkml:brush xml:id="br0">
      <inkml:brushProperty name="width" value="0.05" units="cm"/>
      <inkml:brushProperty name="height" value="0.05" units="cm"/>
    </inkml:brush>
  </inkml:definitions>
  <inkml:trace contextRef="#ctx0" brushRef="#br0">194 1 24575,'-5'0'0,"-6"4"0,0 7 0,0 6 0,3 4 0,3 8 0,2 9 0,1 1 0,-3-4 0,-1-5 0,-4 2 0,-4 0 0,-6 4 0,-3 1 0,2-2 0,0-7 0,4-8-8191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1.640"/>
    </inkml:context>
    <inkml:brush xml:id="br0">
      <inkml:brushProperty name="width" value="0.05" units="cm"/>
      <inkml:brushProperty name="height" value="0.05" units="cm"/>
    </inkml:brush>
  </inkml:definitions>
  <inkml:trace contextRef="#ctx0" brushRef="#br0">277 19 24575,'-13'1'0,"-1"-1"0,1 2 0,0 0 0,0 1 0,0 0 0,0 1 0,1 0 0,-1 1 0,1 0 0,0 1 0,1 0 0,-1 1 0,1 1 0,1 0 0,-1 0 0,1 1 0,1 0 0,-1 1 0,-12 17 0,18-20 0,0 1 0,0 0 0,1 1 0,0-1 0,1 1 0,-1-1 0,2 1 0,-1 0 0,0 10 0,1 4 0,1 0 0,3 30 0,-3-49 0,1-1 0,-1 1 0,1-1 0,0 0 0,0 1 0,0-1 0,1 0 0,-1 0 0,1 0 0,0 0 0,0 0 0,0 0 0,0 0 0,0-1 0,0 1 0,4 2 0,-1-2 0,-1 1 0,2-1 0,-1 0 0,0 0 0,1-1 0,-1 0 0,1 0 0,9 3 0,9-2 0,-1 0 0,1-1 0,41-2 0,-50-1 0,-6 1 0,0 0 0,0-1 0,-1 0 0,1-1 0,0 0 0,-1 0 0,1-1 0,-1 0 0,0-1 0,0 1 0,0-2 0,0 1 0,-1-1 0,0 0 0,0-1 0,0 1 0,-1-1 0,1-1 0,-2 1 0,1-1 0,-1 0 0,0 0 0,0-1 0,-1 0 0,0 0 0,0 0 0,-1 0 0,0 0 0,0-1 0,-1 1 0,0-1 0,-1 0 0,1-15 0,-1 20 0,-1-17 0,-2-39 0,1 53 0,0 1 0,0 0 0,-1 0 0,0-1 0,0 1 0,0 0 0,-1 1 0,0-1 0,0 0 0,-7-9 0,3 8-341,-1-1 0,1 1-1,-12-8 1,-28-16-6485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3.006"/>
    </inkml:context>
    <inkml:brush xml:id="br0">
      <inkml:brushProperty name="width" value="0.05" units="cm"/>
      <inkml:brushProperty name="height" value="0.05" units="cm"/>
    </inkml:brush>
  </inkml:definitions>
  <inkml:trace contextRef="#ctx0" brushRef="#br0">0 1 24575,'0'4'0,"10"12"0,2 11 0,0 6 0,2-2 0,-1-3 0,-3 4 0,-3 1 0,-3 8 0,-2 3 0,-1-3 0,-1-3 0,-1-3 0,1-8-8191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4.724"/>
    </inkml:context>
    <inkml:brush xml:id="br0">
      <inkml:brushProperty name="width" value="0.05" units="cm"/>
      <inkml:brushProperty name="height" value="0.05" units="cm"/>
    </inkml:brush>
  </inkml:definitions>
  <inkml:trace contextRef="#ctx0" brushRef="#br0">0 0 24575,'5'0'0,"5"0"0,7 0 0,8 0 0,6 0 0,2 0 0,8 0 0,8 0 0,-6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5.025"/>
    </inkml:context>
    <inkml:brush xml:id="br0">
      <inkml:brushProperty name="width" value="0.05" units="cm"/>
      <inkml:brushProperty name="height" value="0.05" units="cm"/>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6.573"/>
    </inkml:context>
    <inkml:brush xml:id="br0">
      <inkml:brushProperty name="width" value="0.05" units="cm"/>
      <inkml:brushProperty name="height" value="0.05" units="cm"/>
    </inkml:brush>
  </inkml:definitions>
  <inkml:trace contextRef="#ctx0" brushRef="#br0">255 6 24575,'0'-4'0,"-4"2"0,-7 7 0,-10 11 0,-6 8 0,-8 4 0,-2 3 0,0-5 0,2-2 0,7 0 0,8-5-8191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48.301"/>
    </inkml:context>
    <inkml:brush xml:id="br0">
      <inkml:brushProperty name="width" value="0.05" units="cm"/>
      <inkml:brushProperty name="height" value="0.05" units="cm"/>
    </inkml:brush>
  </inkml:definitions>
  <inkml:trace contextRef="#ctx0" brushRef="#br0">6278 0 24575,'3'4'0,"-1"-1"0,1 1 0,-1 0 0,0 0 0,0 0 0,-1 0 0,1 0 0,-1 1 0,0-1 0,0 0 0,1 8 0,2 53 0,-4-44 0,0-19 0,0 117 0,-2-106 0,0 1 0,0 0 0,-2-1 0,1 0 0,-2 1 0,-9 20 0,0-6 0,-2-1 0,-1-1 0,-1 0 0,-1-1 0,-1-1 0,-1-1 0,-1-1 0,-1 0 0,-1-2 0,-1-1 0,-1-1 0,0-1 0,-34 15 0,-217 75 0,64-29 0,180-65 0,0-2 0,-1-2 0,0-1 0,-1-1 0,1-2 0,-1-2 0,-1-1 0,-35-3 0,-115 13 0,43-1 0,92-10 0,-22 1 0,-130 18 0,113-6 0,-120 4 0,-92-16 0,261 0 0,-61 9 0,-15 1 0,-538-9 0,336-5 0,-16-21 0,71-28 0,136 22 0,-365-49 0,400 64 0,1-4 0,-101-33 0,70 17 0,86 23 0,0-2 0,2-1 0,-61-33 0,-90-71 0,19 13 0,122 78 0,-71-54 0,97 65 0,0-2 0,0 0 0,2-1 0,0-1 0,-20-31 0,12 9-1365,4 7-5461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49.687"/>
    </inkml:context>
    <inkml:brush xml:id="br0">
      <inkml:brushProperty name="width" value="0.05" units="cm"/>
      <inkml:brushProperty name="height" value="0.05" units="cm"/>
    </inkml:brush>
  </inkml:definitions>
  <inkml:trace contextRef="#ctx0" brushRef="#br0">1 112 24575,'4'70'0,"3"1"0,31 133 0,-13-81 0,-20-106 0,-3-20 0,0-30 0,-4-103 0,3-97 0,0 220 0,0 1 0,1 1 0,1-1 0,-1 0 0,2 0 0,0 1 0,8-18 0,-9 24 0,0 0 0,0 1 0,1-1 0,0 0 0,0 1 0,0 0 0,0 0 0,1 0 0,-1 1 0,1-1 0,0 1 0,0 0 0,0 0 0,0 1 0,1 0 0,-1 0 0,11-3 0,10 0 0,0 2 0,0 0 0,0 1 0,0 2 0,1 1 0,-1 1 0,0 1 0,29 8 0,32 11 0,86 34 0,-128-40 0,9 4-1365,-13-3-5461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5.875"/>
    </inkml:context>
    <inkml:brush xml:id="br0">
      <inkml:brushProperty name="width" value="0.05" units="cm"/>
      <inkml:brushProperty name="height" value="0.05" units="cm"/>
    </inkml:brush>
  </inkml:definitions>
  <inkml:trace contextRef="#ctx0" brushRef="#br0">1 0 24575,'5'0'0,"5"0"0,7 0 0,9 0 0,9 0 0,8 0 0,6 0 0,-1 0 0,-4 0 0,0 0 0,2 0 0,-3 0 0,-4 0 0,-4 0 0,-3 0 0,-12 0 0,-10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52.345"/>
    </inkml:context>
    <inkml:brush xml:id="br0">
      <inkml:brushProperty name="width" value="0.05" units="cm"/>
      <inkml:brushProperty name="height" value="0.05" units="cm"/>
    </inkml:brush>
  </inkml:definitions>
  <inkml:trace contextRef="#ctx0" brushRef="#br0">0 893 24575,'13'1'0,"-1"1"0,1 0 0,-1 0 0,0 1 0,0 1 0,0 0 0,0 1 0,-1 0 0,1 1 0,-1 0 0,-1 1 0,1 0 0,-1 0 0,13 14 0,13 13 0,-2 2 0,38 51 0,-68-81 0,45 54 0,81 79 0,-103-114 0,1-2 0,1 0 0,1-2 0,1-2 0,46 23 0,176 48 0,-119-46 0,-64-19 0,1-4 0,130 23 0,63 6 0,-68-11 0,-57-13 0,121 17 0,127-19 0,5-25 0,-141-1 0,-60 4 0,204-5 0,-339-3 0,-1-3 0,100-29 0,-80 18 0,-58 16 0,29-7 0,0-1 0,-1-3 0,44-21 0,71-29 0,-18 8 0,-59 12 0,-1-3 0,95-74 0,-151 103 0,13-8 0,-2-1 0,0-2 0,57-62 0,-35 22 0,128-118 0,-134 139 0,49-59 0,-45 45 0,-41 43 0,-1-1 0,-1-1 0,0-1 0,-2 0 0,16-41 0,-9 22 0,12-32 0,25-90 0,-31 57 0,3-11 0,-19 90-1365,-3 4-5461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53.989"/>
    </inkml:context>
    <inkml:brush xml:id="br0">
      <inkml:brushProperty name="width" value="0.05" units="cm"/>
      <inkml:brushProperty name="height" value="0.05" units="cm"/>
    </inkml:brush>
  </inkml:definitions>
  <inkml:trace contextRef="#ctx0" brushRef="#br0">230 0 24575,'-2'0'0,"-1"1"0,1-1 0,0 1 0,0 0 0,-1 0 0,1-1 0,0 1 0,0 1 0,0-1 0,0 0 0,0 0 0,0 1 0,0-1 0,1 1 0,-1 0 0,0-1 0,1 1 0,-3 3 0,-21 38 0,24-42 0,-38 95 0,1-2 0,24-63 0,10-21 0,0 0 0,-1 0 0,0-1 0,0 0 0,-1 0 0,-11 13 0,16-21 0,0 0 0,1-1 0,-1 1 0,0 0 0,0-1 0,1 1 0,-1-1 0,0 1 0,0-1 0,0 1 0,0-1 0,0 0 0,0 1 0,0-1 0,1 0 0,-1 0 0,-2 0 0,3 0 0,-1 0 0,1 0 0,-1 0 0,1 0 0,0-1 0,-1 1 0,1 0 0,-1 0 0,1-1 0,0 1 0,-1 0 0,1-1 0,0 1 0,-1 0 0,1-1 0,0 1 0,-1 0 0,1-1 0,0 1 0,0-1 0,0 1 0,-1-1 0,1 1 0,0-1 0,-1-2 0,1 1 0,0 0 0,-1-1 0,1 1 0,0 0 0,0-1 0,1 1 0,-1-1 0,0 1 0,1 0 0,-1-1 0,1 1 0,1-2 0,2-5 0,1 1 0,0 0 0,1 0 0,0 0 0,0 1 0,0 0 0,1 0 0,11-8 0,70-45 0,-42 30 0,-33 21 0,10-7 0,40-21 0,-53 33 0,-1 0 0,1 0 0,0 1 0,1 0 0,-1 1 0,0 0 0,19 0 0,-21 1 0,0 2 0,0-1 0,0 1 0,0 0 0,-1 1 0,1-1 0,0 2 0,-1-1 0,0 1 0,1 0 0,-1 0 0,13 9 0,-10-3 0,0-1 0,0 1 0,0 1 0,-1 0 0,-1 0 0,15 21 0,3 15 0,-2 0 0,-2 2 0,18 58 0,33 68 0,-71-169-170,1 0-1,0 0 0,1 0 1,-1 0-1,1-1 0,0 1 1,5 4-1,8 3-6655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6:02.115"/>
    </inkml:context>
    <inkml:brush xml:id="br0">
      <inkml:brushProperty name="width" value="0.05" units="cm"/>
      <inkml:brushProperty name="height" value="0.05" units="cm"/>
    </inkml:brush>
  </inkml:definitions>
  <inkml:trace contextRef="#ctx0" brushRef="#br0">1 24 24575,'0'-23'-8191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6:04.434"/>
    </inkml:context>
    <inkml:brush xml:id="br0">
      <inkml:brushProperty name="width" value="0.05" units="cm"/>
      <inkml:brushProperty name="height" value="0.05" units="cm"/>
    </inkml:brush>
  </inkml:definitions>
  <inkml:trace contextRef="#ctx0" brushRef="#br0">0 0 24575,'5'0'0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5.361"/>
    </inkml:context>
    <inkml:brush xml:id="br0">
      <inkml:brushProperty name="width" value="0.05" units="cm"/>
      <inkml:brushProperty name="height" value="0.05" units="cm"/>
    </inkml:brush>
  </inkml:definitions>
  <inkml:trace contextRef="#ctx0" brushRef="#br0">1 0 24575,'13'299'0,"-6"-249"0,1 0 0,3-1 0,33 91 0,-37-121 0,0 1 0,-2 0 0,0 0 0,-2 1 0,0 0 0,0 39 0,-3-48 79,-1-20-1523,0-13-5382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7.063"/>
    </inkml:context>
    <inkml:brush xml:id="br0">
      <inkml:brushProperty name="width" value="0.05" units="cm"/>
      <inkml:brushProperty name="height" value="0.05" units="cm"/>
    </inkml:brush>
  </inkml:definitions>
  <inkml:trace contextRef="#ctx0" brushRef="#br0">1106 274 24575,'-114'-1'0,"-135"4"0,221 0 0,1 2 0,0 0 0,0 2 0,0 1 0,1 2 0,0 0 0,0 1 0,1 2 0,1 1 0,0 0 0,1 2 0,1 1 0,0 0 0,-30 34 0,21-18 0,12-14 0,0 1 0,2 0 0,0 2 0,2 0 0,0 0 0,-22 48 0,32-59 0,-61 170 0,56-148 0,2 1 0,1 0 0,-4 52 0,8-59 0,-1-1 0,-15 51 0,10-46 0,-7 44 0,15-66 0,-3 21 0,0 54 0,5-76 0,-1 1 0,1-1 0,0 0 0,1 0 0,0 0 0,0 1 0,1-2 0,0 1 0,0 0 0,1-1 0,7 12 0,37 40 0,3-2 0,2-3 0,62 50 0,-67-67 0,1-2 0,1-2 0,2-2 0,2-3 0,0-2 0,2-2 0,89 25 0,-111-40 0,1-2 0,0-1 0,66 3 0,107-13 0,-85 0 0,29 5 0,95-4 0,-239 3 0,0 0 0,0-1 0,0 0 0,0-1 0,0 0 0,-1 0 0,1 0 0,-1-1 0,1 0 0,-1-1 0,0 0 0,0 0 0,-1 0 0,1-1 0,-1 1 0,0-2 0,0 1 0,-1-1 0,1 0 0,-1 0 0,-1 0 0,1-1 0,-1 0 0,0 1 0,-1-2 0,1 1 0,-1 0 0,-1-1 0,1 1 0,-1-1 0,-1 0 0,1-9 0,11-139 0,-7 67 0,2-310 0,-13 360 0,-1 1 0,-2 0 0,-2 1 0,-27-70 0,10 30 0,-6-11 0,-4 1 0,-3 1 0,-4 3 0,-56-79 0,82 137 0,-1 1 0,-2 0 0,0 2 0,-1 0 0,-39-29 0,-133-76 0,165 110 0,-6-3 0,-1 2 0,-1 1 0,-1 2 0,0 1 0,0 3 0,-1 0 0,-1 3 0,0 1 0,-41-1 0,9-1-1365,41 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8.202"/>
    </inkml:context>
    <inkml:brush xml:id="br0">
      <inkml:brushProperty name="width" value="0.05" units="cm"/>
      <inkml:brushProperty name="height" value="0.05" units="cm"/>
    </inkml:brush>
  </inkml:definitions>
  <inkml:trace contextRef="#ctx0" brushRef="#br0">0 0 24575,'560'38'0,"-8"46"0,110 13 0,-614-91 0,0 3 0,-1 2 0,-1 1 0,0 3 0,76 35 0,-80-33 0,75 21 0,-77-27 0,0 1 0,41 20 0,-15 4 0,0 2 0,-3 3 0,-2 3 0,102 94 0,-123-101 0,-3-5 0,-1 2 0,54 67 0,-72-72-1365,-6-5-5461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9.261"/>
    </inkml:context>
    <inkml:brush xml:id="br0">
      <inkml:brushProperty name="width" value="0.05" units="cm"/>
      <inkml:brushProperty name="height" value="0.05" units="cm"/>
    </inkml:brush>
  </inkml:definitions>
  <inkml:trace contextRef="#ctx0" brushRef="#br0">0 278 24575,'31'0'0,"0"1"0,-1 1 0,0 2 0,1 1 0,-1 1 0,-1 1 0,1 2 0,39 18 0,122 52 0,-153-62 0,0 1 0,51 35 0,-85-50 0,1 0 0,-1 0 0,1-1 0,0 1 0,0-1 0,0 0 0,0-1 0,0 1 0,1-1 0,-1 0 0,0 0 0,1-1 0,-1 0 0,0 0 0,1 0 0,-1 0 0,0-1 0,1 0 0,-1 0 0,0 0 0,0-1 0,0 0 0,0 0 0,0 0 0,0-1 0,0 1 0,-1-1 0,1 0 0,-1 0 0,0-1 0,0 0 0,7-7 0,-3 1 0,0-1 0,0 1 0,-1-1 0,-1-1 0,0 1 0,-1-1 0,0 0 0,0 0 0,-1-1 0,-1 1 0,0-1 0,1-22 0,-5-148 89,-3 87-1543,4 65-5372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3.326"/>
    </inkml:context>
    <inkml:brush xml:id="br0">
      <inkml:brushProperty name="width" value="0.05" units="cm"/>
      <inkml:brushProperty name="height" value="0.05" units="cm"/>
    </inkml:brush>
  </inkml:definitions>
  <inkml:trace contextRef="#ctx0" brushRef="#br0">1 1100 24575,'0'-30'0,"2"-58"0,0 78 0,-1 1 0,1 0 0,1 0 0,-1 0 0,2 0 0,-1 1 0,8-13 0,0 3 0,2 2 0,0-1 0,0 1 0,2 1 0,0 1 0,34-25 0,116-67 0,-125 82 0,151-81 0,-80 46 0,18-27 0,-36 38 0,131-48 0,-85 57 0,-29 10 0,3-3 0,0 5 0,2 5 0,140-9 0,268 25 0,-298 9 0,-84-1 0,172-5 0,-132-22 0,6 1 0,310 18 0,-443 12 0,69 15 0,-7 0 0,42 8 0,-97-16 0,0-2 0,0-4 0,63 1 0,-79-10 0,-29 1 0,0 0 0,1 0 0,-1 2 0,0 0 0,1 1 0,-1 1 0,31 9 0,84 29 0,-96-33 0,-1 2 0,0 2 0,60 29 0,-73-28-104,57 35-1157,-58-32-5565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4.571"/>
    </inkml:context>
    <inkml:brush xml:id="br0">
      <inkml:brushProperty name="width" value="0.05" units="cm"/>
      <inkml:brushProperty name="height" value="0.05" units="cm"/>
    </inkml:brush>
  </inkml:definitions>
  <inkml:trace contextRef="#ctx0" brushRef="#br0">0 1 24575,'1'4'0,"1"0"0,-1 0 0,1-1 0,0 1 0,0 0 0,0-1 0,0 1 0,0-1 0,1 0 0,0 0 0,0 0 0,0 0 0,0 0 0,4 2 0,8 10 0,201 208 0,-49-84 0,-134-114 0,-18-13 0,-2-1 0,1 2 0,-2 0 0,0 0 0,0 1 0,-1 1 0,-1-1 0,0 2 0,-1 0 0,-1 0 0,11 30 0,-18-43 0,0 0 0,-1 1 0,1-1 0,-1 1 0,0 0 0,0-1 0,0 1 0,0-1 0,-1 1 0,1-1 0,-1 1 0,0-1 0,0 1 0,0-1 0,0 0 0,-4 6 0,2-4 0,-1 0 0,0 0 0,0 0 0,0-1 0,0 0 0,-1 0 0,0 0 0,1 0 0,-8 3 0,-4 1 0,0 0 0,0-1 0,0-1 0,-1 0 0,0-2 0,-21 4 0,-67 4 37,63-8-504,0 2-1,-40 10 1,47-6-6359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7.102"/>
    </inkml:context>
    <inkml:brush xml:id="br0">
      <inkml:brushProperty name="width" value="0.05" units="cm"/>
      <inkml:brushProperty name="height" value="0.05" units="cm"/>
    </inkml:brush>
  </inkml:definitions>
  <inkml:trace contextRef="#ctx0" brushRef="#br0">343 0 24575,'-4'0'0,"-7"0"0,-5 0 0,-10 0 0,-5 0 0,3 9 0,2 8 0,0 1 0,1-3 0,-1-3 0,0-4 0,-1 0 0,5 5 0,1-1 0,5 8 0,4-1-8191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6.187"/>
    </inkml:context>
    <inkml:brush xml:id="br0">
      <inkml:brushProperty name="width" value="0.05" units="cm"/>
      <inkml:brushProperty name="height" value="0.05" units="cm"/>
    </inkml:brush>
  </inkml:definitions>
  <inkml:trace contextRef="#ctx0" brushRef="#br0">0 316 24575,'1'0'0,"-1"0"0,1-1 0,0 1 0,-1-1 0,1 1 0,0 0 0,-1-1 0,1 1 0,-1-1 0,1 1 0,-1-1 0,1 0 0,-1 1 0,1-1 0,-1 0 0,0 1 0,1-1 0,-1 0 0,0 1 0,1-1 0,-1 0 0,0 0 0,0 1 0,0-2 0,5-23 0,-4 21 0,-1 3 0,4-25 0,1 1 0,14-41 0,-16 58 0,0 0 0,1 1 0,0-1 0,0 1 0,1 0 0,0 0 0,0 1 0,1-1 0,-1 1 0,1 0 0,1 1 0,9-8 0,-3 5 0,1 0 0,0 1 0,0 0 0,1 2 0,0-1 0,0 2 0,0 0 0,0 0 0,1 2 0,-1 0 0,1 1 0,0 0 0,24 3 0,-33-1 0,-1 1 0,1 0 0,-1 0 0,0 1 0,0-1 0,0 1 0,0 1 0,-1-1 0,1 1 0,-1 0 0,0 0 0,0 1 0,0-1 0,-1 1 0,1 0 0,-1 1 0,-1-1 0,1 1 0,3 7 0,1 3 0,0 0 0,-2 0 0,0 1 0,0 0 0,5 34 0,-7-6 0,-1 1 0,-3 58 0,1 47 0,0-147 0,-1 0 0,1 0 0,0 0 0,0 0 0,0 0 0,0 0 0,1-1 0,-1 1 0,1 0 0,0-1 0,0 1 0,0-1 0,1 0 0,-1 0 0,1 0 0,0 0 0,4 4 0,-1-4 0,-1 1 0,1-1 0,0 0 0,0 0 0,0-1 0,0 1 0,0-1 0,1-1 0,-1 1 0,7 0 0,2-1 0,0 0 0,0-1 0,0-1 0,0 0 0,0-1 0,0 0 0,-1-2 0,27-8 0,-10 0-273,-1-2 0,0-1 0,-1-1 0,51-38 0,-59 36-6553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8.230"/>
    </inkml:context>
    <inkml:brush xml:id="br0">
      <inkml:brushProperty name="width" value="0.05" units="cm"/>
      <inkml:brushProperty name="height" value="0.05" units="cm"/>
    </inkml:brush>
  </inkml:definitions>
  <inkml:trace contextRef="#ctx0" brushRef="#br0">1300 317 24575,'-6'-5'0,"0"1"0,0 0 0,-1 0 0,0 0 0,0 1 0,0 0 0,-11-3 0,-21-11 0,25 11 0,1 0 0,-1 1 0,0 1 0,0 0 0,-1 0 0,1 1 0,-21 0 0,-107 1 0,90 2 0,-11 0 0,-7-1 0,-1 4 0,-79 11 0,127-10 0,1 1 0,0 1 0,0 1 0,0 1 0,1 1 0,0 1 0,0 0 0,1 2 0,1 0 0,-30 25 0,31-19 0,0 0 0,1 1 0,2 1 0,-1 0 0,2 1 0,-17 35 0,7-5 0,-33 99 0,45-111 0,2 1 0,2-1 0,2 2 0,2-1 0,1 78 0,3-114 0,0 34 0,1 0 0,12 64 0,-10-89 0,0-1 0,1 0 0,0-1 0,0 1 0,2-1 0,-1 0 0,1 0 0,1 0 0,0-1 0,1 0 0,0-1 0,15 15 0,33 22 0,67 41 0,-53-39 0,-20-11 0,53 36 0,-86-63 0,0-1 0,0 0 0,1-1 0,26 8 0,55 8 0,1-5 0,173 12 0,56-28 0,-216-5 0,-79-1 0,-1-1 0,0-2 0,0-1 0,59-22 0,-37 11 0,-27 10 0,1-1 0,-1-2 0,0-1 0,-1-1 0,-1-2 0,0 0 0,-1-2 0,0 0 0,-2-2 0,26-25 0,-27 20 0,-1 0 0,-1-1 0,-1-1 0,27-48 0,-35 52 0,-2 0 0,0-1 0,-1 0 0,-1 0 0,-1 0 0,-2-1 0,3-25 0,-2-18 0,-3-1 0,-9-90 0,4 135 0,-1 0 0,-2 0 0,0 1 0,-2 0 0,0 0 0,-1 0 0,-1 1 0,-2 1 0,-20-31 0,3 13 0,-1 1 0,-2 1 0,-61-52 0,65 61 0,2-1 0,-30-40 0,28 32 0,-35-34 0,39 48-91,0 1 0,-2 1 0,0 1 0,-2 1 0,0 1 0,0 2 0,-2 1 0,1 1 0,-2 1 0,0 2 0,0 1 0,-1 2 0,0 1 0,-63-4 0,61 9-6735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10.420"/>
    </inkml:context>
    <inkml:brush xml:id="br0">
      <inkml:brushProperty name="width" value="0.05" units="cm"/>
      <inkml:brushProperty name="height" value="0.05" units="cm"/>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18.363"/>
    </inkml:context>
    <inkml:brush xml:id="br0">
      <inkml:brushProperty name="width" value="0.05" units="cm"/>
      <inkml:brushProperty name="height" value="0.05" units="cm"/>
    </inkml:brush>
  </inkml:definitions>
  <inkml:trace contextRef="#ctx0" brushRef="#br0">0 7054 24575,'1'1'0,"-1"0"0,1 0 0,0 0 0,-1 0 0,1-1 0,0 1 0,0 0 0,0 0 0,0 0 0,0-1 0,0 1 0,0 0 0,0-1 0,0 1 0,0-1 0,0 1 0,0-1 0,0 0 0,0 1 0,0-1 0,2 0 0,4 2 0,45 16 0,0-3 0,98 15 0,116-2 0,-36-5 0,-150-12 0,512 48 0,197-59 0,-338-3 0,-349 3 0,510-7 0,-4-43 0,114-76-248,-604 104-27,132-29 223,286-96-1,47-95 605,-340 132-476,-124 60-76,39-17 0,206-119 0,-320 157 0,-1-2 0,61-57 0,63-83 0,-125 127 0,10-14 0,-3-3 0,47-74 0,66-144 0,22-60 0,-88 175 0,2-4 0,-58 89 0,84-147 0,-40 98 0,110-185 0,107-333 0,-217 451 0,22-72 0,-3 5 0,142-453 0,-139 428 0,-33 101 0,18-39 0,13-35 0,-65 145 0,34-112 0,40-119 0,-103 319-455,-2 1 0,8-40 0,-11 36-6371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0.457"/>
    </inkml:context>
    <inkml:brush xml:id="br0">
      <inkml:brushProperty name="width" value="0.05" units="cm"/>
      <inkml:brushProperty name="height" value="0.05" units="cm"/>
    </inkml:brush>
  </inkml:definitions>
  <inkml:trace contextRef="#ctx0" brushRef="#br0">340 90 24575,'-5'1'0,"0"0"0,1 0 0,-1 0 0,1 0 0,-1 1 0,1 0 0,0 0 0,0 0 0,0 0 0,0 1 0,0 0 0,0-1 0,1 2 0,-1-1 0,1 0 0,0 0 0,0 1 0,0 0 0,0 0 0,-3 7 0,-5 8 0,0 0 0,2 1 0,-7 21 0,-25 59 0,-52 95 0,85-180 0,-15 29 0,22-42 0,-1 1 0,1-1 0,0 0 0,-1 0 0,0 0 0,0 0 0,1 0 0,-1-1 0,0 1 0,0 0 0,-1-1 0,1 0 0,0 1 0,-3 0 0,4-2 0,1 0 0,-1 0 0,1 0 0,-1 0 0,1 0 0,0 0 0,-1 0 0,1 0 0,-1 0 0,1 0 0,-1 0 0,1 0 0,0 0 0,-1-1 0,1 1 0,0 0 0,-1 0 0,1-1 0,0 1 0,-1 0 0,1 0 0,0-1 0,-1 1 0,1 0 0,0-1 0,0 1 0,-1 0 0,1-1 0,0 1 0,0-1 0,0 1 0,-1 0 0,1-1 0,0 1 0,0-1 0,0 0 0,-2-17 0,6-3 0,0 0 0,1 0 0,2 0 0,0 1 0,1 0 0,12-21 0,-2 0 0,-7 13 0,2 1 0,0 0 0,2 1 0,0 0 0,32-38 0,9-8 0,-45 56 0,1 0 0,0 0 0,1 1 0,1 1 0,19-16 0,-30 28 0,-1 0 0,1 0 0,-1 0 0,1 0 0,0 1 0,0-1 0,0 1 0,0 0 0,0 0 0,0 0 0,0 0 0,0 0 0,0 1 0,0 0 0,0-1 0,1 1 0,-1 0 0,0 0 0,0 1 0,0-1 0,1 1 0,-1 0 0,0 0 0,0 0 0,0 0 0,5 3 0,-2 0 0,-1 0 0,0 1 0,0-1 0,0 1 0,-1 0 0,1 1 0,-1-1 0,-1 1 0,1 0 0,-1 0 0,4 9 0,136 356 0,-12-77 0,-121-275 0,-7-12-42,23 46-289,1-2 0,3 0 1,44 56-1,-59-88-6495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2.875"/>
    </inkml:context>
    <inkml:brush xml:id="br0">
      <inkml:brushProperty name="width" value="0.05" units="cm"/>
      <inkml:brushProperty name="height" value="0.05" units="cm"/>
    </inkml:brush>
  </inkml:definitions>
  <inkml:trace contextRef="#ctx0" brushRef="#br0">2 432 24575,'-1'-118'0,"3"-129"0,-2 244 0,1 0 0,-1 0 0,1 0 0,0 0 0,-1 0 0,2 0 0,-1 0 0,0 0 0,0 1 0,1-1 0,-1 0 0,1 1 0,0-1 0,0 1 0,0 0 0,0-1 0,0 1 0,1 0 0,-1 0 0,1 0 0,-1 1 0,1-1 0,0 1 0,0-1 0,-1 1 0,1 0 0,0 0 0,0 0 0,0 1 0,0-1 0,0 1 0,0-1 0,0 1 0,1 0 0,-1 0 0,0 0 0,0 1 0,0-1 0,0 1 0,0 0 0,0-1 0,0 1 0,4 3 0,-4-2 0,0 1 0,0-1 0,0 1 0,0 0 0,-1 0 0,1 0 0,-1 1 0,0-1 0,0 0 0,0 1 0,0 0 0,-1-1 0,1 1 0,-1 0 0,0 0 0,0 0 0,0 0 0,-1 4 0,3 14 0,-1 45 0,-2-52 0,-2 135 0,2-131 0,-1 0 0,-1 0 0,-6 29 0,18-63 0,0 0 0,2 1 0,-1 0 0,2 1 0,0 0 0,0 1 0,19-13 0,-26 21 0,-1 1 0,1 0 0,0 0 0,0 0 0,0 1 0,0-1 0,1 2 0,-1-1 0,1 1 0,8-1 0,-10 2 0,-1 0 0,0 0 0,0 1 0,0 0 0,0-1 0,1 2 0,-1-1 0,0 0 0,-1 1 0,1 0 0,0 0 0,0 0 0,-1 0 0,1 0 0,-1 1 0,0 0 0,5 5 0,-4-3 0,0-1 0,0 2 0,-1-1 0,0 0 0,0 1 0,-1-1 0,1 1 0,-1 0 0,0 0 0,-1 0 0,0 0 0,1 0 0,-1 9 0,0 12 0,-4 49 0,1-35 0,1-12 0,2-8 0,-2-1 0,-1 1 0,0-1 0,-8 30 0,9-45 0,-1 0 0,0 0 0,0 0 0,0-1 0,0 1 0,-1-1 0,0 1 0,0-1 0,0 0 0,-1 0 0,1 0 0,-1-1 0,0 1 0,0-1 0,0 0 0,0 0 0,0 0 0,-1-1 0,0 1 0,1-1 0,-1 0 0,-9 2 0,-25 3-1365,3-4-5461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4.737"/>
    </inkml:context>
    <inkml:brush xml:id="br0">
      <inkml:brushProperty name="width" value="0.05" units="cm"/>
      <inkml:brushProperty name="height" value="0.05" units="cm"/>
    </inkml:brush>
  </inkml:definitions>
  <inkml:trace contextRef="#ctx0" brushRef="#br0">905 139 24575,'-124'-1'0,"20"-2"0,-108 13 0,190-7 0,0 0 0,1 2 0,-1 0 0,1 2 0,0 0 0,0 2 0,1 0 0,-37 23 0,42-22 0,1 1 0,0 1 0,1 0 0,0 1 0,0 1 0,2-1 0,-1 2 0,2 0 0,0 0 0,1 1 0,-9 22 0,1 3 0,3 0 0,1 2 0,2 0 0,-9 74 0,13-26 0,4 113 0,3-165 0,0-7 0,6 45 0,-4-66 0,0-2 0,0 1 0,1 0 0,0 0 0,1-1 0,0 0 0,0 1 0,11 13 0,1 1 0,1-2 0,27 28 0,-36-42 0,0-1 0,0-1 0,0 0 0,1 0 0,0 0 0,1-1 0,-1 0 0,1-1 0,18 5 0,23 4 0,0-3 0,1-2 0,0-2 0,82-1 0,-12-4 0,104-5 0,-205 1 0,1-1 0,-1-1 0,0 0 0,-1-2 0,0 0 0,0-2 0,0 0 0,-1-1 0,-1-1 0,0 0 0,0-2 0,27-24 0,-27 20 0,-1 0 0,-1-1 0,0-1 0,-1-1 0,-1 0 0,-2-1 0,0 0 0,0-1 0,-2 0 0,-1 0 0,7-26 0,-2-7 0,-3 0 0,-2 0 0,4-107 0,-13 107 0,-2-117 0,0 158 0,-1 0 0,0 1 0,-1-1 0,0 1 0,-1 0 0,0 0 0,-1 0 0,-14-22 0,-9-7 0,-35-40 0,48 62 0,-1 0-136,0 0-1,-2 2 1,0 0-1,-1 1 1,0 1-1,-2 1 1,0 1-1,0 1 0,-47-20 1,35 21-6690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8.722"/>
    </inkml:context>
    <inkml:brush xml:id="br0">
      <inkml:brushProperty name="width" value="0.05" units="cm"/>
      <inkml:brushProperty name="height" value="0.05" units="cm"/>
    </inkml:brush>
  </inkml:definitions>
  <inkml:trace contextRef="#ctx0" brushRef="#br0">1 401 24575,'1'-1'0,"0"0"0,1 0 0,-1 0 0,1 0 0,-1 0 0,1 1 0,-1-1 0,1 0 0,0 1 0,-1-1 0,1 1 0,0 0 0,0-1 0,-1 1 0,1 0 0,1 0 0,9-1 0,117-10 0,138 6 0,-150 5 0,1722-2 0,-959 3 0,-814 2 0,112 21 0,-5 0 0,49 6 0,-132-15 0,118 4 0,-29-19 0,53 1 0,-175 2 0,0 3 0,62 14 0,194 27 0,-199-34 0,125 31 0,-206-34 0,47 21 0,-59-21 0,1-1 0,0-1 0,0-2 0,0 0 0,37 5 0,-4-3 0,0 2 0,-1 3 0,73 27 0,-93-29 0,267 73 0,-239-72 0,1-3 0,120 4 0,53-1 0,-104-3 0,414-4 0,-304-7 0,-231 2 0,43 1 0,0-2 0,-1-3 0,65-13 0,-35 0 0,-14 3 0,121-41 0,-172 47 0,-1 0 0,0-2 0,26-19 0,13-8 0,-11 8 0,-2-1 0,64-60 0,-60 49 0,68-45 0,-81 64 0,1 2 0,1 1 0,1 2 0,1 1 0,0 3 0,74-18 0,-18 9 0,136-52 0,-214 68-85,-1-1 0,0 0-1,0-2 1,-1 1 0,0-2-1,0 0 1,-1 0 0,0-1-1,-1-1 1,-1 0 0,1-1-1,-2 0 1,0 0 0,-1-1-1,13-26 1,-5 7-6741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9.781"/>
    </inkml:context>
    <inkml:brush xml:id="br0">
      <inkml:brushProperty name="width" value="0.05" units="cm"/>
      <inkml:brushProperty name="height" value="0.05" units="cm"/>
    </inkml:brush>
  </inkml:definitions>
  <inkml:trace contextRef="#ctx0" brushRef="#br0">1 60 24575,'0'-2'0,"0"0"0,0 0 0,1 0 0,-1 0 0,1 0 0,0 0 0,-1 0 0,1 0 0,0 0 0,0 1 0,0-1 0,0 0 0,1 0 0,-1 1 0,0-1 0,1 1 0,-1-1 0,1 1 0,-1 0 0,1-1 0,0 1 0,0 0 0,-1 0 0,1 0 0,0 1 0,0-1 0,0 0 0,3 0 0,6-2 0,1 0 0,0 1 0,20-1 0,-22 2 0,282-3 0,-166 7 0,-117-3 0,0 0 0,-1 0 0,1 1 0,-1 0 0,1 1 0,10 3 0,-16-4 0,0 1 0,-1-1 0,1 1 0,0-1 0,-1 1 0,0 0 0,1 0 0,-1 0 0,0 0 0,0 0 0,0 0 0,0 1 0,0-1 0,-1 1 0,1-1 0,-1 1 0,0 0 0,1-1 0,-1 1 0,-1 0 0,2 5 0,3 25 0,-2 0 0,-1 0 0,-2 0 0,-5 43 0,1 14 0,4-31-54,1-18-601,-8 68-1,1-75-6170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33.963"/>
    </inkml:context>
    <inkml:brush xml:id="br0">
      <inkml:brushProperty name="width" value="0.05" units="cm"/>
      <inkml:brushProperty name="height" value="0.05" units="cm"/>
    </inkml:brush>
  </inkml:definitions>
  <inkml:trace contextRef="#ctx0" brushRef="#br0">0 104 24575,'1'10'0,"1"0"0,0 0 0,0 0 0,1-1 0,0 1 0,0-1 0,1 0 0,0 0 0,1 0 0,0 0 0,1-1 0,0 0 0,0 0 0,0-1 0,1 1 0,15 11 0,-11-12 0,0-1 0,0-1 0,1 0 0,-1-1 0,1 0 0,0 0 0,0-2 0,0 1 0,1-2 0,15 1 0,14-1 0,70-7 0,-106 5 0,-1 1 0,1-1 0,-1 0 0,0-1 0,0 1 0,0-1 0,1 0 0,-2 0 0,1-1 0,0 1 0,6-6 0,-8 6 0,0-1 0,0 0 0,0 0 0,-1 0 0,0-1 0,0 1 0,0-1 0,0 1 0,0-1 0,0 1 0,-1-1 0,0 0 0,0 0 0,0 0 0,0 0 0,0-6 0,0-12 0,0 0 0,-1 0 0,-2 0 0,0 0 0,-1 1 0,-2-1 0,-12-39 0,46 154 0,-9-23 0,2-1 0,36 71 0,-47-120 0,-1 1 0,-1 0 0,-1 1 0,-1 0 0,-1 0 0,0 0 0,-2 1 0,2 26 0,-4-28-227,1 0-1,1 0 1,1-1-1,1 1 1,14 32-1,-6-24-6598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0.771"/>
    </inkml:context>
    <inkml:brush xml:id="br0">
      <inkml:brushProperty name="width" value="0.05" units="cm"/>
      <inkml:brushProperty name="height" value="0.05" units="cm"/>
    </inkml:brush>
  </inkml:definitions>
  <inkml:trace contextRef="#ctx0" brushRef="#br0">60 134 24575,'-2'0'0,"0"0"0,1 0 0,-1 0 0,0 1 0,0-1 0,0 1 0,1-1 0,-1 1 0,0-1 0,1 1 0,-1 0 0,0 0 0,1 0 0,-1 0 0,1 0 0,0 0 0,-1 0 0,1 1 0,-2 1 0,1 0 0,0 0 0,0 1 0,0-1 0,0 1 0,0 0 0,1 0 0,0-1 0,-2 7 0,1 8 0,-1 0 0,2 0 0,1 20 0,0-25 0,-1-1 0,2 0 0,-1-1 0,1 1 0,4 17 0,-3-24 0,0-1 0,0 1 0,0-1 0,0 0 0,0 1 0,1-1 0,0 0 0,0 0 0,0-1 0,1 1 0,-1-1 0,1 1 0,6 4 0,9 6 0,3 3 0,0-1 0,2-1 0,32 15 0,-50-27 0,0 0 0,0-1 0,0 1 0,0-2 0,1 1 0,-1-1 0,1 0 0,-1 0 0,1-1 0,-1 1 0,1-2 0,-1 1 0,1-1 0,-1 0 0,1 0 0,-1 0 0,0-1 0,1 0 0,9-5 0,-4-1 0,0-1 0,0 0 0,-1 0 0,0-1 0,-1 0 0,0-1 0,0 0 0,-2-1 0,15-22 0,-18 25 0,0-1 0,0 1 0,-1-1 0,0 0 0,0 0 0,-1 0 0,-1 0 0,0 0 0,0-1 0,-1 1 0,0-1 0,-1 1 0,0-1 0,-2-13 0,-1 16 0,0-1 0,0 1 0,-1 0 0,0 0 0,0 0 0,-1 1 0,0 0 0,0-1 0,-1 1 0,0 1 0,0-1 0,0 1 0,-1 1 0,0-1 0,0 1 0,-16-9 0,-11-4 0,0 2 0,-58-20 0,68 28 0,18 5 0,-9-2 0,0-1 0,-1 2 0,1 0 0,-30-3 0,42 6 0,0 1 0,0 0 0,0 0 0,0 0 0,0 0 0,0 1 0,0-1 0,0 1 0,0 0 0,0 0 0,0 0 0,0 0 0,0 1 0,0-1 0,1 1 0,-1-1 0,1 1 0,-1 0 0,1 0 0,0 0 0,0 1 0,0-1 0,0 0 0,0 1 0,0-1 0,0 1 0,1 0 0,0-1 0,-1 1 0,1 0 0,-1 5 0,-1 4-341,0 0 0,1 1-1,0 13 1,1 3-6485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36.235"/>
    </inkml:context>
    <inkml:brush xml:id="br0">
      <inkml:brushProperty name="width" value="0.05" units="cm"/>
      <inkml:brushProperty name="height" value="0.05" units="cm"/>
    </inkml:brush>
  </inkml:definitions>
  <inkml:trace contextRef="#ctx0" brushRef="#br0">1106 0 24575,'-686'0'0,"661"0"0,-1 1 0,0 2 0,-31 6 0,45-6 0,0 0 0,1 1 0,-1 0 0,1 1 0,0 0 0,1 1 0,-1 0 0,1 1 0,-11 10 0,7-5 0,0 2 0,2 0 0,-1 1 0,2 0 0,0 1 0,1 0 0,0 0 0,2 1 0,0 0 0,0 1 0,2 0 0,-5 22 0,2 5 0,1 0 0,3 1 0,1 86 0,4-45 0,-2-31 0,3 0 0,15 105 0,-12-145 0,1-2 0,0 1 0,1-1 0,1 1 0,0-2 0,1 1 0,1-1 0,0 0 0,1-1 0,0 0 0,1-1 0,0 0 0,1 0 0,0-1 0,0-1 0,1 0 0,0-1 0,1 0 0,0-1 0,0 0 0,1-2 0,28 9 0,7-4 0,0-2 0,83 3 0,108-13 0,-98-1 0,24 4 0,141-3 0,-299 1 0,1 1 0,0-2 0,-1 1 0,1-1 0,11-4 0,-18 4 0,0 1 0,1-1 0,-1 1 0,0-1 0,0 0 0,-1 0 0,1-1 0,0 1 0,-1 0 0,1-1 0,-1 0 0,0 1 0,0-1 0,0 0 0,0 0 0,0 0 0,1-5 0,2-7 0,0 1 0,-2-1 0,0 1 0,0-1 0,0-29 0,-7-80 0,0 59 0,3 27 0,1 9 0,-2 0 0,-5-34 0,5 54 0,-1-1 0,1 1 0,-2-1 0,1 1 0,-1 0 0,-1 0 0,0 1 0,0-1 0,0 1 0,-10-10 0,-207-208 0,214 219 17,-2 1-1,1-1 1,0 2-1,-1 0 1,-17-7 0,-16-8-1482,19 5-5361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2.246"/>
    </inkml:context>
    <inkml:brush xml:id="br0">
      <inkml:brushProperty name="width" value="0.05" units="cm"/>
      <inkml:brushProperty name="height" value="0.05" units="cm"/>
    </inkml:brush>
  </inkml:definitions>
  <inkml:trace contextRef="#ctx0" brushRef="#br0">30 1 24575,'-1'0'0,"0"0"0,0 1 0,0-1 0,0 0 0,0 1 0,0-1 0,0 1 0,1-1 0,-1 1 0,0-1 0,0 1 0,0 0 0,1-1 0,-1 1 0,0 0 0,1 0 0,-1-1 0,1 1 0,-1 0 0,1 0 0,-1 0 0,1 0 0,0 0 0,-1 0 0,1 0 0,0 0 0,-1 1 0,-4 30 0,5-29 0,-5 305 0,7-172 0,-2-102-1365,0-5-5461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3.305"/>
    </inkml:context>
    <inkml:brush xml:id="br0">
      <inkml:brushProperty name="width" value="0.05" units="cm"/>
      <inkml:brushProperty name="height" value="0.05" units="cm"/>
    </inkml:brush>
  </inkml:definitions>
  <inkml:trace contextRef="#ctx0" brushRef="#br0">1 0 24575,'4'0'0,"12"0"0,11 0 0,6 0 0,2 0 0,0 0 0,-2 0 0,-2 0 0,4 0 0,-5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5.369"/>
    </inkml:context>
    <inkml:brush xml:id="br0">
      <inkml:brushProperty name="width" value="0.05" units="cm"/>
      <inkml:brushProperty name="height" value="0.05" units="cm"/>
    </inkml:brush>
  </inkml:definitions>
  <inkml:trace contextRef="#ctx0" brushRef="#br0">233 1 24575,'-4'0'0,"-7"0"0,-1 9 0,-3 7 0,-4 2 0,1 2 0,0 2 0,-2 2 0,-7 15 0,-3 11 0,-2 0 0,5-7-8191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6.880"/>
    </inkml:context>
    <inkml:brush xml:id="br0">
      <inkml:brushProperty name="width" value="0.05" units="cm"/>
      <inkml:brushProperty name="height" value="0.05" units="cm"/>
    </inkml:brush>
  </inkml:definitions>
  <inkml:trace contextRef="#ctx0" brushRef="#br0">1 0 24575,'4'0'0,"16"0"0,13 5 0,11 1 0,2 0 0,-2-2 0,-4 0 0,-4-2 0,-9-1-8191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696-5C20-BACC-995E-92021BB5A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2E598-0B00-ABF2-3B08-18C1AD7D6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311A84-DF05-59D7-C8F0-81FF90A81F1D}"/>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F7A6B51B-A445-0390-923A-97976F9F0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DF180-1709-DEB0-9A44-DD7E47025292}"/>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455566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FFC-817F-3FF8-E055-6191E55629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F08405-434A-CA9C-8E3F-90055120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E8F0F-9620-D079-5F91-A976F4E1FDE5}"/>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02A0F032-D825-D7FE-04BE-61C39EE2D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0CAFD-E6C2-4864-4F71-C3CF28E3DE1B}"/>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61942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0BB15-615D-4384-B7BB-A8D092957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BEB15B-9F64-AC4E-5269-AB1714CD8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E160B-721B-7C6A-2C14-ECDA9306A2BD}"/>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7CF5568B-5601-4082-4C40-70D9D0AA2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9D8FB-C58F-E507-D88B-055C051B108C}"/>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61014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6946-A091-DB42-FF6B-B4B85E0D0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1A50C6-7388-6288-722D-479F389BA3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09E29-A2C4-AF19-0415-B15B9DD53E0F}"/>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532D90A7-5C5E-D634-0BD5-5BA8D7776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6497E-8ECC-52EB-9C1A-48160B2431EA}"/>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21367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B7FE-3722-D3DF-0941-69B0C5BAC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B8CE86-3A8B-A4C0-5B47-291365C3A6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68333-BA3E-F00A-76AA-921785AFC709}"/>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21FC144B-5646-A1B0-5BE0-2459AA8EC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9DFD2-D724-C450-7DBC-7AC993F15E60}"/>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54755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ED53-0F93-2C5A-1008-B57199D74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528EF-653F-A35C-BC6F-9A116C64BD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80B59-3F48-5A57-34AA-C9DEFE76AA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D808F-D474-2DA3-0BBD-3235201B12F6}"/>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6" name="Footer Placeholder 5">
            <a:extLst>
              <a:ext uri="{FF2B5EF4-FFF2-40B4-BE49-F238E27FC236}">
                <a16:creationId xmlns:a16="http://schemas.microsoft.com/office/drawing/2014/main" id="{A2FC9FBC-AE8C-1B22-44EA-613BCD0DBE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D53EC-7027-8893-B7E7-E5E8A6B67104}"/>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39131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6E60-7A86-7A4C-52E9-2493D5078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FF871-20E7-6AA3-A252-56CAA9AC24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F60F4B-4EE2-1465-AA34-800B47083B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BF20D-3015-72F8-9A56-A2A937447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6EF0FE-5C2A-CACF-7F89-4F81E1E309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A74E3D-6DC5-8401-1EF6-D4692B21909E}"/>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8" name="Footer Placeholder 7">
            <a:extLst>
              <a:ext uri="{FF2B5EF4-FFF2-40B4-BE49-F238E27FC236}">
                <a16:creationId xmlns:a16="http://schemas.microsoft.com/office/drawing/2014/main" id="{F2E20F76-9A99-00CB-AA44-7BD5541832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2A82E1-2E41-6E45-E102-2E286F0514B6}"/>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606886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6AF-DBF8-9388-BDD3-ECA6C52144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C3D8DC-AD89-D86A-AB57-26C4DE485954}"/>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4" name="Footer Placeholder 3">
            <a:extLst>
              <a:ext uri="{FF2B5EF4-FFF2-40B4-BE49-F238E27FC236}">
                <a16:creationId xmlns:a16="http://schemas.microsoft.com/office/drawing/2014/main" id="{1FF15904-B93F-C2A6-05BA-07482FC65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42996-7522-DECE-51BE-3B5C04DF94CF}"/>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428520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A7916D-2293-9F89-7139-40CA91332CCC}"/>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3" name="Footer Placeholder 2">
            <a:extLst>
              <a:ext uri="{FF2B5EF4-FFF2-40B4-BE49-F238E27FC236}">
                <a16:creationId xmlns:a16="http://schemas.microsoft.com/office/drawing/2014/main" id="{9462DB0E-4221-6942-A031-F3381B71B2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818CCE-5DE3-9A3B-CDB8-80ECFE1A1407}"/>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468037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1369-211B-F159-A85E-C747368D7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58DF1-7006-EEDB-09D3-094EABFAB3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61B9F8-4DCF-93B5-DB13-5E3CF7B52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509EC-BBC4-FD1B-DC8C-EE856BD9F006}"/>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6" name="Footer Placeholder 5">
            <a:extLst>
              <a:ext uri="{FF2B5EF4-FFF2-40B4-BE49-F238E27FC236}">
                <a16:creationId xmlns:a16="http://schemas.microsoft.com/office/drawing/2014/main" id="{9A58A56D-643F-7EFC-0F18-0C2063051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CC28B-8D91-09A8-F133-853472117E6E}"/>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87697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0EA8-A7E4-B080-6A73-F4F80AC34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7F83E-7908-1AB4-2DC9-724864ADB6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44E46-F39D-1338-AE95-5C6D8E0C2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EEC6C-31D9-50E8-0501-B3D47DF40606}"/>
              </a:ext>
            </a:extLst>
          </p:cNvPr>
          <p:cNvSpPr>
            <a:spLocks noGrp="1"/>
          </p:cNvSpPr>
          <p:nvPr>
            <p:ph type="dt" sz="half" idx="10"/>
          </p:nvPr>
        </p:nvSpPr>
        <p:spPr/>
        <p:txBody>
          <a:bodyPr/>
          <a:lstStyle/>
          <a:p>
            <a:fld id="{7EB62A3E-E8B6-46EB-9385-2127582DB008}" type="datetimeFigureOut">
              <a:rPr lang="en-US" smtClean="0"/>
              <a:t>5/18/2025</a:t>
            </a:fld>
            <a:endParaRPr lang="en-US"/>
          </a:p>
        </p:txBody>
      </p:sp>
      <p:sp>
        <p:nvSpPr>
          <p:cNvPr id="6" name="Footer Placeholder 5">
            <a:extLst>
              <a:ext uri="{FF2B5EF4-FFF2-40B4-BE49-F238E27FC236}">
                <a16:creationId xmlns:a16="http://schemas.microsoft.com/office/drawing/2014/main" id="{44132B40-51DB-7A60-78F1-39C22DCB7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13A24F-217F-FA21-C4D6-3E125E5E404A}"/>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312391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B17DA-4D90-76A7-16BB-452AEA6C6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EECE43-7BAC-E7DC-8A04-F8C6B6A04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53B4-F138-43CE-96AD-30B20E5E0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B62A3E-E8B6-46EB-9385-2127582DB008}" type="datetimeFigureOut">
              <a:rPr lang="en-US" smtClean="0"/>
              <a:t>5/18/2025</a:t>
            </a:fld>
            <a:endParaRPr lang="en-US"/>
          </a:p>
        </p:txBody>
      </p:sp>
      <p:sp>
        <p:nvSpPr>
          <p:cNvPr id="5" name="Footer Placeholder 4">
            <a:extLst>
              <a:ext uri="{FF2B5EF4-FFF2-40B4-BE49-F238E27FC236}">
                <a16:creationId xmlns:a16="http://schemas.microsoft.com/office/drawing/2014/main" id="{E03F4668-39FA-DF00-2753-CFEAF5330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928E9F8-CCE9-2EE1-E43B-CDFFF4D4C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9CEFC8-239B-4BC8-9EDD-1F82CD560AEA}" type="slidenum">
              <a:rPr lang="en-US" smtClean="0"/>
              <a:t>‹#›</a:t>
            </a:fld>
            <a:endParaRPr lang="en-US"/>
          </a:p>
        </p:txBody>
      </p:sp>
    </p:spTree>
    <p:extLst>
      <p:ext uri="{BB962C8B-B14F-4D97-AF65-F5344CB8AC3E}">
        <p14:creationId xmlns:p14="http://schemas.microsoft.com/office/powerpoint/2010/main" val="1792637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36.png"/><Relationship Id="rId18" Type="http://schemas.openxmlformats.org/officeDocument/2006/relationships/customXml" Target="../ink/ink27.xm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24.xml"/><Relationship Id="rId17" Type="http://schemas.openxmlformats.org/officeDocument/2006/relationships/image" Target="../media/image38.png"/><Relationship Id="rId2" Type="http://schemas.openxmlformats.org/officeDocument/2006/relationships/customXml" Target="../ink/ink19.xml"/><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23.xml"/><Relationship Id="rId19" Type="http://schemas.openxmlformats.org/officeDocument/2006/relationships/image" Target="../media/image39.png"/><Relationship Id="rId4" Type="http://schemas.openxmlformats.org/officeDocument/2006/relationships/customXml" Target="../ink/ink20.xml"/><Relationship Id="rId9" Type="http://schemas.openxmlformats.org/officeDocument/2006/relationships/image" Target="../media/image34.png"/><Relationship Id="rId14" Type="http://schemas.openxmlformats.org/officeDocument/2006/relationships/customXml" Target="../ink/ink25.xml"/></Relationships>
</file>

<file path=ppt/slides/_rels/slide11.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customXml" Target="../ink/ink3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30.xml"/><Relationship Id="rId4" Type="http://schemas.openxmlformats.org/officeDocument/2006/relationships/image" Target="../media/image42.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8.png"/><Relationship Id="rId4" Type="http://schemas.openxmlformats.org/officeDocument/2006/relationships/customXml" Target="../ink/ink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39.xml"/><Relationship Id="rId26" Type="http://schemas.openxmlformats.org/officeDocument/2006/relationships/customXml" Target="../ink/ink43.xml"/><Relationship Id="rId39" Type="http://schemas.openxmlformats.org/officeDocument/2006/relationships/image" Target="../media/image70.png"/><Relationship Id="rId21" Type="http://schemas.openxmlformats.org/officeDocument/2006/relationships/image" Target="../media/image62.png"/><Relationship Id="rId34" Type="http://schemas.openxmlformats.org/officeDocument/2006/relationships/customXml" Target="../ink/ink47.xml"/><Relationship Id="rId7"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65.png"/><Relationship Id="rId41"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24" Type="http://schemas.openxmlformats.org/officeDocument/2006/relationships/customXml" Target="../ink/ink42.xml"/><Relationship Id="rId32" Type="http://schemas.openxmlformats.org/officeDocument/2006/relationships/customXml" Target="../ink/ink46.xml"/><Relationship Id="rId37" Type="http://schemas.openxmlformats.org/officeDocument/2006/relationships/image" Target="../media/image69.png"/><Relationship Id="rId40" Type="http://schemas.openxmlformats.org/officeDocument/2006/relationships/customXml" Target="../ink/ink50.xml"/><Relationship Id="rId5" Type="http://schemas.openxmlformats.org/officeDocument/2006/relationships/image" Target="../media/image53.png"/><Relationship Id="rId15" Type="http://schemas.openxmlformats.org/officeDocument/2006/relationships/image" Target="../media/image59.png"/><Relationship Id="rId23" Type="http://schemas.openxmlformats.org/officeDocument/2006/relationships/image" Target="../media/image63.png"/><Relationship Id="rId28" Type="http://schemas.openxmlformats.org/officeDocument/2006/relationships/customXml" Target="../ink/ink44.xml"/><Relationship Id="rId36" Type="http://schemas.openxmlformats.org/officeDocument/2006/relationships/customXml" Target="../ink/ink48.xml"/><Relationship Id="rId10" Type="http://schemas.openxmlformats.org/officeDocument/2006/relationships/customXml" Target="../ink/ink35.xml"/><Relationship Id="rId19" Type="http://schemas.openxmlformats.org/officeDocument/2006/relationships/image" Target="../media/image61.png"/><Relationship Id="rId31"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64.png"/><Relationship Id="rId30" Type="http://schemas.openxmlformats.org/officeDocument/2006/relationships/customXml" Target="../ink/ink45.xml"/><Relationship Id="rId35" Type="http://schemas.openxmlformats.org/officeDocument/2006/relationships/image" Target="../media/image68.png"/><Relationship Id="rId8" Type="http://schemas.openxmlformats.org/officeDocument/2006/relationships/customXml" Target="../ink/ink34.xml"/><Relationship Id="rId3" Type="http://schemas.openxmlformats.org/officeDocument/2006/relationships/image" Target="../media/image51.png"/><Relationship Id="rId12" Type="http://schemas.openxmlformats.org/officeDocument/2006/relationships/customXml" Target="../ink/ink36.xml"/><Relationship Id="rId17" Type="http://schemas.openxmlformats.org/officeDocument/2006/relationships/image" Target="../media/image60.png"/><Relationship Id="rId25" Type="http://schemas.openxmlformats.org/officeDocument/2006/relationships/image" Target="../media/image38.png"/><Relationship Id="rId33" Type="http://schemas.openxmlformats.org/officeDocument/2006/relationships/image" Target="../media/image67.png"/><Relationship Id="rId38" Type="http://schemas.openxmlformats.org/officeDocument/2006/relationships/customXml" Target="../ink/ink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2.png"/><Relationship Id="rId18" Type="http://schemas.openxmlformats.org/officeDocument/2006/relationships/customXml" Target="../ink/ink9.xm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6.xml"/><Relationship Id="rId17" Type="http://schemas.openxmlformats.org/officeDocument/2006/relationships/image" Target="../media/image24.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5.xml"/><Relationship Id="rId19" Type="http://schemas.openxmlformats.org/officeDocument/2006/relationships/image" Target="../media/image25.png"/><Relationship Id="rId4" Type="http://schemas.openxmlformats.org/officeDocument/2006/relationships/customXml" Target="../ink/ink2.xml"/><Relationship Id="rId9" Type="http://schemas.openxmlformats.org/officeDocument/2006/relationships/image" Target="../media/image20.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2.png"/><Relationship Id="rId18" Type="http://schemas.openxmlformats.org/officeDocument/2006/relationships/customXml" Target="../ink/ink18.xml"/><Relationship Id="rId3" Type="http://schemas.openxmlformats.org/officeDocument/2006/relationships/image" Target="../media/image17.png"/><Relationship Id="rId21" Type="http://schemas.openxmlformats.org/officeDocument/2006/relationships/image" Target="../media/image27.svg"/><Relationship Id="rId7" Type="http://schemas.openxmlformats.org/officeDocument/2006/relationships/image" Target="../media/image19.png"/><Relationship Id="rId12" Type="http://schemas.openxmlformats.org/officeDocument/2006/relationships/customXml" Target="../ink/ink15.xml"/><Relationship Id="rId17" Type="http://schemas.openxmlformats.org/officeDocument/2006/relationships/image" Target="../media/image24.png"/><Relationship Id="rId2" Type="http://schemas.openxmlformats.org/officeDocument/2006/relationships/customXml" Target="../ink/ink10.xml"/><Relationship Id="rId16" Type="http://schemas.openxmlformats.org/officeDocument/2006/relationships/customXml" Target="../ink/ink17.xml"/><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14.xml"/><Relationship Id="rId19" Type="http://schemas.openxmlformats.org/officeDocument/2006/relationships/image" Target="../media/image25.png"/><Relationship Id="rId4" Type="http://schemas.openxmlformats.org/officeDocument/2006/relationships/customXml" Target="../ink/ink11.xml"/><Relationship Id="rId9" Type="http://schemas.openxmlformats.org/officeDocument/2006/relationships/image" Target="../media/image20.png"/><Relationship Id="rId14" Type="http://schemas.openxmlformats.org/officeDocument/2006/relationships/customXml" Target="../ink/ink1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61B15-C82B-EBB3-436B-E4C9A20E0111}"/>
              </a:ext>
            </a:extLst>
          </p:cNvPr>
          <p:cNvSpPr>
            <a:spLocks noGrp="1"/>
          </p:cNvSpPr>
          <p:nvPr>
            <p:ph type="ctrTitle"/>
          </p:nvPr>
        </p:nvSpPr>
        <p:spPr>
          <a:xfrm>
            <a:off x="6501028" y="2794881"/>
            <a:ext cx="4805996" cy="1297115"/>
          </a:xfrm>
        </p:spPr>
        <p:txBody>
          <a:bodyPr anchor="t">
            <a:normAutofit/>
          </a:bodyPr>
          <a:lstStyle/>
          <a:p>
            <a:pPr algn="l"/>
            <a:r>
              <a:rPr lang="en-US" sz="4000" dirty="0">
                <a:solidFill>
                  <a:schemeClr val="tx2"/>
                </a:solidFill>
              </a:rPr>
              <a:t>File Compressor</a:t>
            </a:r>
          </a:p>
        </p:txBody>
      </p:sp>
      <p:sp>
        <p:nvSpPr>
          <p:cNvPr id="3" name="Subtitle 2">
            <a:extLst>
              <a:ext uri="{FF2B5EF4-FFF2-40B4-BE49-F238E27FC236}">
                <a16:creationId xmlns:a16="http://schemas.microsoft.com/office/drawing/2014/main" id="{C23E8C3B-B033-90F2-CB83-F194B907CD70}"/>
              </a:ext>
            </a:extLst>
          </p:cNvPr>
          <p:cNvSpPr>
            <a:spLocks noGrp="1"/>
          </p:cNvSpPr>
          <p:nvPr>
            <p:ph type="subTitle" idx="1"/>
          </p:nvPr>
        </p:nvSpPr>
        <p:spPr>
          <a:xfrm>
            <a:off x="6500723" y="3886200"/>
            <a:ext cx="4805691" cy="838831"/>
          </a:xfrm>
        </p:spPr>
        <p:txBody>
          <a:bodyPr anchor="b">
            <a:normAutofit/>
          </a:bodyPr>
          <a:lstStyle/>
          <a:p>
            <a:pPr algn="l"/>
            <a:r>
              <a:rPr lang="en-US" sz="2000" dirty="0">
                <a:solidFill>
                  <a:schemeClr val="tx2"/>
                </a:solidFill>
              </a:rPr>
              <a:t>Muhammad Bilal Khan</a:t>
            </a:r>
          </a:p>
          <a:p>
            <a:pPr algn="l"/>
            <a:r>
              <a:rPr lang="en-US" sz="2000" dirty="0">
                <a:solidFill>
                  <a:schemeClr val="tx2"/>
                </a:solidFill>
              </a:rPr>
              <a:t>380046</a:t>
            </a:r>
          </a:p>
          <a:p>
            <a:pPr algn="l"/>
            <a:endParaRPr lang="en-US" sz="2000" dirty="0">
              <a:solidFill>
                <a:schemeClr val="tx2"/>
              </a:solidFill>
            </a:endParaRPr>
          </a:p>
        </p:txBody>
      </p:sp>
      <p:pic>
        <p:nvPicPr>
          <p:cNvPr id="7" name="Graphic 6" descr="Database">
            <a:extLst>
              <a:ext uri="{FF2B5EF4-FFF2-40B4-BE49-F238E27FC236}">
                <a16:creationId xmlns:a16="http://schemas.microsoft.com/office/drawing/2014/main" id="{E9F9B410-31E4-51F6-15C2-CB2C1962C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5" name="Group 2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0331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477-036B-5DDF-595B-CC38DEF42540}"/>
              </a:ext>
            </a:extLst>
          </p:cNvPr>
          <p:cNvSpPr>
            <a:spLocks noGrp="1"/>
          </p:cNvSpPr>
          <p:nvPr>
            <p:ph type="title"/>
          </p:nvPr>
        </p:nvSpPr>
        <p:spPr/>
        <p:txBody>
          <a:bodyPr/>
          <a:lstStyle/>
          <a:p>
            <a:r>
              <a:rPr lang="en-US" dirty="0"/>
              <a:t>Let’s compare with the help of an example</a:t>
            </a:r>
          </a:p>
        </p:txBody>
      </p:sp>
      <p:sp>
        <p:nvSpPr>
          <p:cNvPr id="3" name="Content Placeholder 2">
            <a:extLst>
              <a:ext uri="{FF2B5EF4-FFF2-40B4-BE49-F238E27FC236}">
                <a16:creationId xmlns:a16="http://schemas.microsoft.com/office/drawing/2014/main" id="{78C79B80-5759-AB26-41A9-560893EE361E}"/>
              </a:ext>
            </a:extLst>
          </p:cNvPr>
          <p:cNvSpPr>
            <a:spLocks noGrp="1"/>
          </p:cNvSpPr>
          <p:nvPr>
            <p:ph idx="1"/>
          </p:nvPr>
        </p:nvSpPr>
        <p:spPr/>
        <p:txBody>
          <a:bodyPr/>
          <a:lstStyle/>
          <a:p>
            <a:r>
              <a:rPr lang="en-US" dirty="0"/>
              <a:t>Text = “AAAAAAAAABBBCC”</a:t>
            </a:r>
            <a:br>
              <a:rPr lang="en-US" dirty="0"/>
            </a:br>
            <a:endParaRPr lang="en-US" dirty="0"/>
          </a:p>
        </p:txBody>
      </p:sp>
      <p:graphicFrame>
        <p:nvGraphicFramePr>
          <p:cNvPr id="4" name="Table 3">
            <a:extLst>
              <a:ext uri="{FF2B5EF4-FFF2-40B4-BE49-F238E27FC236}">
                <a16:creationId xmlns:a16="http://schemas.microsoft.com/office/drawing/2014/main" id="{98648C57-26FC-021C-35B6-9CD0AFE02F1A}"/>
              </a:ext>
            </a:extLst>
          </p:cNvPr>
          <p:cNvGraphicFramePr>
            <a:graphicFrameLocks noGrp="1"/>
          </p:cNvGraphicFramePr>
          <p:nvPr>
            <p:extLst>
              <p:ext uri="{D42A27DB-BD31-4B8C-83A1-F6EECF244321}">
                <p14:modId xmlns:p14="http://schemas.microsoft.com/office/powerpoint/2010/main" val="1495575194"/>
              </p:ext>
            </p:extLst>
          </p:nvPr>
        </p:nvGraphicFramePr>
        <p:xfrm>
          <a:off x="1273926" y="2646279"/>
          <a:ext cx="8128000" cy="245510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76231837"/>
                    </a:ext>
                  </a:extLst>
                </a:gridCol>
                <a:gridCol w="1625600">
                  <a:extLst>
                    <a:ext uri="{9D8B030D-6E8A-4147-A177-3AD203B41FA5}">
                      <a16:colId xmlns:a16="http://schemas.microsoft.com/office/drawing/2014/main" val="3774752278"/>
                    </a:ext>
                  </a:extLst>
                </a:gridCol>
                <a:gridCol w="1625600">
                  <a:extLst>
                    <a:ext uri="{9D8B030D-6E8A-4147-A177-3AD203B41FA5}">
                      <a16:colId xmlns:a16="http://schemas.microsoft.com/office/drawing/2014/main" val="999387491"/>
                    </a:ext>
                  </a:extLst>
                </a:gridCol>
                <a:gridCol w="1625600">
                  <a:extLst>
                    <a:ext uri="{9D8B030D-6E8A-4147-A177-3AD203B41FA5}">
                      <a16:colId xmlns:a16="http://schemas.microsoft.com/office/drawing/2014/main" val="1163762468"/>
                    </a:ext>
                  </a:extLst>
                </a:gridCol>
                <a:gridCol w="1625600">
                  <a:extLst>
                    <a:ext uri="{9D8B030D-6E8A-4147-A177-3AD203B41FA5}">
                      <a16:colId xmlns:a16="http://schemas.microsoft.com/office/drawing/2014/main" val="1935596543"/>
                    </a:ext>
                  </a:extLst>
                </a:gridCol>
              </a:tblGrid>
              <a:tr h="740057">
                <a:tc>
                  <a:txBody>
                    <a:bodyPr/>
                    <a:lstStyle/>
                    <a:p>
                      <a:r>
                        <a:rPr lang="en-US" dirty="0"/>
                        <a:t>Character</a:t>
                      </a:r>
                    </a:p>
                  </a:txBody>
                  <a:tcPr/>
                </a:tc>
                <a:tc>
                  <a:txBody>
                    <a:bodyPr/>
                    <a:lstStyle/>
                    <a:p>
                      <a:r>
                        <a:rPr lang="en-US" dirty="0"/>
                        <a:t>Frequency</a:t>
                      </a:r>
                    </a:p>
                  </a:txBody>
                  <a:tcPr/>
                </a:tc>
                <a:tc>
                  <a:txBody>
                    <a:bodyPr/>
                    <a:lstStyle/>
                    <a:p>
                      <a:r>
                        <a:rPr lang="en-US" dirty="0"/>
                        <a:t>ASCC Bits</a:t>
                      </a:r>
                    </a:p>
                  </a:txBody>
                  <a:tcPr/>
                </a:tc>
                <a:tc>
                  <a:txBody>
                    <a:bodyPr/>
                    <a:lstStyle/>
                    <a:p>
                      <a:r>
                        <a:rPr lang="en-US" dirty="0"/>
                        <a:t>Huffman Code</a:t>
                      </a:r>
                    </a:p>
                  </a:txBody>
                  <a:tcPr/>
                </a:tc>
                <a:tc>
                  <a:txBody>
                    <a:bodyPr/>
                    <a:lstStyle/>
                    <a:p>
                      <a:r>
                        <a:rPr lang="en-US" dirty="0"/>
                        <a:t>Huffman bits</a:t>
                      </a:r>
                    </a:p>
                  </a:txBody>
                  <a:tcPr/>
                </a:tc>
                <a:extLst>
                  <a:ext uri="{0D108BD9-81ED-4DB2-BD59-A6C34878D82A}">
                    <a16:rowId xmlns:a16="http://schemas.microsoft.com/office/drawing/2014/main" val="2321025468"/>
                  </a:ext>
                </a:extLst>
              </a:tr>
              <a:tr h="428763">
                <a:tc>
                  <a:txBody>
                    <a:bodyPr/>
                    <a:lstStyle/>
                    <a:p>
                      <a:r>
                        <a:rPr lang="en-US" dirty="0"/>
                        <a:t>A</a:t>
                      </a:r>
                    </a:p>
                  </a:txBody>
                  <a:tcPr/>
                </a:tc>
                <a:tc>
                  <a:txBody>
                    <a:bodyPr/>
                    <a:lstStyle/>
                    <a:p>
                      <a:r>
                        <a:rPr lang="en-US" dirty="0"/>
                        <a:t>9</a:t>
                      </a:r>
                    </a:p>
                  </a:txBody>
                  <a:tcPr/>
                </a:tc>
                <a:tc>
                  <a:txBody>
                    <a:bodyPr/>
                    <a:lstStyle/>
                    <a:p>
                      <a:r>
                        <a:rPr lang="en-US" dirty="0"/>
                        <a:t>9*8 = 72</a:t>
                      </a:r>
                    </a:p>
                  </a:txBody>
                  <a:tcPr/>
                </a:tc>
                <a:tc>
                  <a:txBody>
                    <a:bodyPr/>
                    <a:lstStyle/>
                    <a:p>
                      <a:r>
                        <a:rPr lang="en-US" dirty="0"/>
                        <a:t>0</a:t>
                      </a:r>
                    </a:p>
                  </a:txBody>
                  <a:tcPr/>
                </a:tc>
                <a:tc>
                  <a:txBody>
                    <a:bodyPr/>
                    <a:lstStyle/>
                    <a:p>
                      <a:r>
                        <a:rPr lang="en-US" dirty="0"/>
                        <a:t>9 * 1 =9</a:t>
                      </a:r>
                    </a:p>
                  </a:txBody>
                  <a:tcPr/>
                </a:tc>
                <a:extLst>
                  <a:ext uri="{0D108BD9-81ED-4DB2-BD59-A6C34878D82A}">
                    <a16:rowId xmlns:a16="http://schemas.microsoft.com/office/drawing/2014/main" val="2051197777"/>
                  </a:ext>
                </a:extLst>
              </a:tr>
              <a:tr h="428763">
                <a:tc>
                  <a:txBody>
                    <a:bodyPr/>
                    <a:lstStyle/>
                    <a:p>
                      <a:r>
                        <a:rPr lang="en-US" dirty="0"/>
                        <a:t>B</a:t>
                      </a:r>
                    </a:p>
                  </a:txBody>
                  <a:tcPr/>
                </a:tc>
                <a:tc>
                  <a:txBody>
                    <a:bodyPr/>
                    <a:lstStyle/>
                    <a:p>
                      <a:r>
                        <a:rPr lang="en-US" dirty="0"/>
                        <a:t>3</a:t>
                      </a:r>
                    </a:p>
                  </a:txBody>
                  <a:tcPr/>
                </a:tc>
                <a:tc>
                  <a:txBody>
                    <a:bodyPr/>
                    <a:lstStyle/>
                    <a:p>
                      <a:r>
                        <a:rPr lang="en-US" dirty="0"/>
                        <a:t>3 * 8 = 24</a:t>
                      </a:r>
                    </a:p>
                  </a:txBody>
                  <a:tcPr/>
                </a:tc>
                <a:tc>
                  <a:txBody>
                    <a:bodyPr/>
                    <a:lstStyle/>
                    <a:p>
                      <a:r>
                        <a:rPr lang="en-US" dirty="0"/>
                        <a:t>10</a:t>
                      </a:r>
                    </a:p>
                  </a:txBody>
                  <a:tcPr/>
                </a:tc>
                <a:tc>
                  <a:txBody>
                    <a:bodyPr/>
                    <a:lstStyle/>
                    <a:p>
                      <a:r>
                        <a:rPr lang="en-US" dirty="0"/>
                        <a:t>3 * 2= 6</a:t>
                      </a:r>
                    </a:p>
                  </a:txBody>
                  <a:tcPr/>
                </a:tc>
                <a:extLst>
                  <a:ext uri="{0D108BD9-81ED-4DB2-BD59-A6C34878D82A}">
                    <a16:rowId xmlns:a16="http://schemas.microsoft.com/office/drawing/2014/main" val="1624652034"/>
                  </a:ext>
                </a:extLst>
              </a:tr>
              <a:tr h="428763">
                <a:tc>
                  <a:txBody>
                    <a:bodyPr/>
                    <a:lstStyle/>
                    <a:p>
                      <a:r>
                        <a:rPr lang="en-US" dirty="0"/>
                        <a:t>C</a:t>
                      </a:r>
                    </a:p>
                  </a:txBody>
                  <a:tcPr/>
                </a:tc>
                <a:tc>
                  <a:txBody>
                    <a:bodyPr/>
                    <a:lstStyle/>
                    <a:p>
                      <a:r>
                        <a:rPr lang="en-US" dirty="0"/>
                        <a:t>2</a:t>
                      </a:r>
                    </a:p>
                  </a:txBody>
                  <a:tcPr/>
                </a:tc>
                <a:tc>
                  <a:txBody>
                    <a:bodyPr/>
                    <a:lstStyle/>
                    <a:p>
                      <a:r>
                        <a:rPr lang="en-US" dirty="0"/>
                        <a:t>2 * 8 =16</a:t>
                      </a:r>
                    </a:p>
                  </a:txBody>
                  <a:tcPr/>
                </a:tc>
                <a:tc>
                  <a:txBody>
                    <a:bodyPr/>
                    <a:lstStyle/>
                    <a:p>
                      <a:r>
                        <a:rPr lang="en-US" dirty="0"/>
                        <a:t>11</a:t>
                      </a:r>
                    </a:p>
                  </a:txBody>
                  <a:tcPr/>
                </a:tc>
                <a:tc>
                  <a:txBody>
                    <a:bodyPr/>
                    <a:lstStyle/>
                    <a:p>
                      <a:r>
                        <a:rPr lang="en-US" dirty="0"/>
                        <a:t>2 * 2 =4</a:t>
                      </a:r>
                    </a:p>
                  </a:txBody>
                  <a:tcPr/>
                </a:tc>
                <a:extLst>
                  <a:ext uri="{0D108BD9-81ED-4DB2-BD59-A6C34878D82A}">
                    <a16:rowId xmlns:a16="http://schemas.microsoft.com/office/drawing/2014/main" val="2772208196"/>
                  </a:ext>
                </a:extLst>
              </a:tr>
              <a:tr h="428763">
                <a:tc>
                  <a:txBody>
                    <a:bodyPr/>
                    <a:lstStyle/>
                    <a:p>
                      <a:r>
                        <a:rPr lang="en-US" dirty="0"/>
                        <a:t>Total</a:t>
                      </a:r>
                    </a:p>
                  </a:txBody>
                  <a:tcPr/>
                </a:tc>
                <a:tc>
                  <a:txBody>
                    <a:bodyPr/>
                    <a:lstStyle/>
                    <a:p>
                      <a:endParaRPr lang="en-US" dirty="0"/>
                    </a:p>
                  </a:txBody>
                  <a:tcPr/>
                </a:tc>
                <a:tc>
                  <a:txBody>
                    <a:bodyPr/>
                    <a:lstStyle/>
                    <a:p>
                      <a:r>
                        <a:rPr lang="en-US" dirty="0"/>
                        <a:t>112 bits</a:t>
                      </a:r>
                    </a:p>
                  </a:txBody>
                  <a:tcPr/>
                </a:tc>
                <a:tc>
                  <a:txBody>
                    <a:bodyPr/>
                    <a:lstStyle/>
                    <a:p>
                      <a:endParaRPr lang="en-US"/>
                    </a:p>
                  </a:txBody>
                  <a:tcPr/>
                </a:tc>
                <a:tc>
                  <a:txBody>
                    <a:bodyPr/>
                    <a:lstStyle/>
                    <a:p>
                      <a:r>
                        <a:rPr lang="en-US" dirty="0"/>
                        <a:t>19 bits</a:t>
                      </a:r>
                    </a:p>
                  </a:txBody>
                  <a:tcPr/>
                </a:tc>
                <a:extLst>
                  <a:ext uri="{0D108BD9-81ED-4DB2-BD59-A6C34878D82A}">
                    <a16:rowId xmlns:a16="http://schemas.microsoft.com/office/drawing/2014/main" val="3880722070"/>
                  </a:ext>
                </a:extLst>
              </a:tr>
            </a:tbl>
          </a:graphicData>
        </a:graphic>
      </p:graphicFrame>
      <p:sp>
        <p:nvSpPr>
          <p:cNvPr id="10" name="Oval 9">
            <a:extLst>
              <a:ext uri="{FF2B5EF4-FFF2-40B4-BE49-F238E27FC236}">
                <a16:creationId xmlns:a16="http://schemas.microsoft.com/office/drawing/2014/main" id="{8EC411BB-80F8-C307-2496-86DD90D8E1E4}"/>
              </a:ext>
            </a:extLst>
          </p:cNvPr>
          <p:cNvSpPr/>
          <p:nvPr/>
        </p:nvSpPr>
        <p:spPr>
          <a:xfrm>
            <a:off x="9759181" y="3154841"/>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A:9</a:t>
            </a:r>
          </a:p>
        </p:txBody>
      </p:sp>
      <p:sp>
        <p:nvSpPr>
          <p:cNvPr id="11" name="Oval 10">
            <a:extLst>
              <a:ext uri="{FF2B5EF4-FFF2-40B4-BE49-F238E27FC236}">
                <a16:creationId xmlns:a16="http://schemas.microsoft.com/office/drawing/2014/main" id="{1612D4B0-1557-16A7-0753-24486F66178D}"/>
              </a:ext>
            </a:extLst>
          </p:cNvPr>
          <p:cNvSpPr/>
          <p:nvPr/>
        </p:nvSpPr>
        <p:spPr>
          <a:xfrm>
            <a:off x="10681267" y="2152338"/>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27" name="Oval 26">
            <a:extLst>
              <a:ext uri="{FF2B5EF4-FFF2-40B4-BE49-F238E27FC236}">
                <a16:creationId xmlns:a16="http://schemas.microsoft.com/office/drawing/2014/main" id="{04D1EBBA-3838-47D4-EB97-D8A3647A49C2}"/>
              </a:ext>
            </a:extLst>
          </p:cNvPr>
          <p:cNvSpPr/>
          <p:nvPr/>
        </p:nvSpPr>
        <p:spPr>
          <a:xfrm>
            <a:off x="10127485" y="5216115"/>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73BB026E-BDDC-A229-F9CD-2F53835C01E4}"/>
              </a:ext>
            </a:extLst>
          </p:cNvPr>
          <p:cNvSpPr/>
          <p:nvPr/>
        </p:nvSpPr>
        <p:spPr>
          <a:xfrm>
            <a:off x="11324262" y="5216115"/>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Oval 28">
            <a:extLst>
              <a:ext uri="{FF2B5EF4-FFF2-40B4-BE49-F238E27FC236}">
                <a16:creationId xmlns:a16="http://schemas.microsoft.com/office/drawing/2014/main" id="{22185120-BE11-04DA-1C7E-C3D8D3462CF8}"/>
              </a:ext>
            </a:extLst>
          </p:cNvPr>
          <p:cNvSpPr/>
          <p:nvPr/>
        </p:nvSpPr>
        <p:spPr>
          <a:xfrm>
            <a:off x="10766915" y="3939088"/>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1" name="Straight Connector 30">
            <a:extLst>
              <a:ext uri="{FF2B5EF4-FFF2-40B4-BE49-F238E27FC236}">
                <a16:creationId xmlns:a16="http://schemas.microsoft.com/office/drawing/2014/main" id="{4A83BCF1-251E-B2F3-DECB-E37E38C386C8}"/>
              </a:ext>
            </a:extLst>
          </p:cNvPr>
          <p:cNvCxnSpPr>
            <a:stCxn id="27" idx="0"/>
            <a:endCxn id="29" idx="3"/>
          </p:cNvCxnSpPr>
          <p:nvPr/>
        </p:nvCxnSpPr>
        <p:spPr>
          <a:xfrm flipV="1">
            <a:off x="10495789" y="4563939"/>
            <a:ext cx="379000" cy="6521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3522B6B-F1FF-47DC-67BF-5C02AC0C0A4E}"/>
              </a:ext>
            </a:extLst>
          </p:cNvPr>
          <p:cNvCxnSpPr>
            <a:stCxn id="28" idx="0"/>
            <a:endCxn id="29" idx="5"/>
          </p:cNvCxnSpPr>
          <p:nvPr/>
        </p:nvCxnSpPr>
        <p:spPr>
          <a:xfrm flipH="1" flipV="1">
            <a:off x="11395649" y="4563939"/>
            <a:ext cx="296917" cy="6521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1BA45FC-D755-E821-2694-7DA22A627B5A}"/>
              </a:ext>
            </a:extLst>
          </p:cNvPr>
          <p:cNvCxnSpPr>
            <a:stCxn id="10" idx="7"/>
            <a:endCxn id="11" idx="3"/>
          </p:cNvCxnSpPr>
          <p:nvPr/>
        </p:nvCxnSpPr>
        <p:spPr>
          <a:xfrm flipV="1">
            <a:off x="10387915" y="2777189"/>
            <a:ext cx="401226" cy="484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6CC935E-DAB4-FF8E-ADC3-625A150DFC9D}"/>
              </a:ext>
            </a:extLst>
          </p:cNvPr>
          <p:cNvCxnSpPr>
            <a:stCxn id="29" idx="7"/>
            <a:endCxn id="11" idx="4"/>
          </p:cNvCxnSpPr>
          <p:nvPr/>
        </p:nvCxnSpPr>
        <p:spPr>
          <a:xfrm flipH="1" flipV="1">
            <a:off x="11049571" y="2884396"/>
            <a:ext cx="346078" cy="116189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A1E3AC6D-1C77-1359-C2DC-AB1FBBCB8B8C}"/>
                  </a:ext>
                </a:extLst>
              </p14:cNvPr>
              <p14:cNvContentPartPr/>
              <p14:nvPr/>
            </p14:nvContentPartPr>
            <p14:xfrm>
              <a:off x="10385770" y="2799965"/>
              <a:ext cx="190440" cy="179640"/>
            </p14:xfrm>
          </p:contentPart>
        </mc:Choice>
        <mc:Fallback xmlns="">
          <p:pic>
            <p:nvPicPr>
              <p:cNvPr id="45" name="Ink 44">
                <a:extLst>
                  <a:ext uri="{FF2B5EF4-FFF2-40B4-BE49-F238E27FC236}">
                    <a16:creationId xmlns:a16="http://schemas.microsoft.com/office/drawing/2014/main" id="{A1E3AC6D-1C77-1359-C2DC-AB1FBBCB8B8C}"/>
                  </a:ext>
                </a:extLst>
              </p:cNvPr>
              <p:cNvPicPr/>
              <p:nvPr/>
            </p:nvPicPr>
            <p:blipFill>
              <a:blip r:embed="rId3"/>
              <a:stretch>
                <a:fillRect/>
              </a:stretch>
            </p:blipFill>
            <p:spPr>
              <a:xfrm>
                <a:off x="10377130" y="2790965"/>
                <a:ext cx="208080" cy="197280"/>
              </a:xfrm>
              <a:prstGeom prst="rect">
                <a:avLst/>
              </a:prstGeom>
            </p:spPr>
          </p:pic>
        </mc:Fallback>
      </mc:AlternateContent>
      <p:grpSp>
        <p:nvGrpSpPr>
          <p:cNvPr id="49" name="Group 48">
            <a:extLst>
              <a:ext uri="{FF2B5EF4-FFF2-40B4-BE49-F238E27FC236}">
                <a16:creationId xmlns:a16="http://schemas.microsoft.com/office/drawing/2014/main" id="{E4524F42-2CF7-A75B-3C11-E5360D68F8F7}"/>
              </a:ext>
            </a:extLst>
          </p:cNvPr>
          <p:cNvGrpSpPr/>
          <p:nvPr/>
        </p:nvGrpSpPr>
        <p:grpSpPr>
          <a:xfrm>
            <a:off x="11398810" y="3287405"/>
            <a:ext cx="236520" cy="273240"/>
            <a:chOff x="11398810" y="3287405"/>
            <a:chExt cx="236520" cy="273240"/>
          </a:xfrm>
        </p:grpSpPr>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89E2017E-3868-0843-E1C0-0D31CA584BD4}"/>
                    </a:ext>
                  </a:extLst>
                </p14:cNvPr>
                <p14:cNvContentPartPr/>
                <p14:nvPr/>
              </p14:nvContentPartPr>
              <p14:xfrm>
                <a:off x="11488090" y="3326645"/>
                <a:ext cx="33480" cy="196560"/>
              </p14:xfrm>
            </p:contentPart>
          </mc:Choice>
          <mc:Fallback xmlns="">
            <p:pic>
              <p:nvPicPr>
                <p:cNvPr id="46" name="Ink 45">
                  <a:extLst>
                    <a:ext uri="{FF2B5EF4-FFF2-40B4-BE49-F238E27FC236}">
                      <a16:creationId xmlns:a16="http://schemas.microsoft.com/office/drawing/2014/main" id="{89E2017E-3868-0843-E1C0-0D31CA584BD4}"/>
                    </a:ext>
                  </a:extLst>
                </p:cNvPr>
                <p:cNvPicPr/>
                <p:nvPr/>
              </p:nvPicPr>
              <p:blipFill>
                <a:blip r:embed="rId5"/>
                <a:stretch>
                  <a:fillRect/>
                </a:stretch>
              </p:blipFill>
              <p:spPr>
                <a:xfrm>
                  <a:off x="11479450" y="3317645"/>
                  <a:ext cx="51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0815A03F-A6A4-755F-8FDF-166084078361}"/>
                    </a:ext>
                  </a:extLst>
                </p14:cNvPr>
                <p14:cNvContentPartPr/>
                <p14:nvPr/>
              </p14:nvContentPartPr>
              <p14:xfrm>
                <a:off x="11488090" y="3558485"/>
                <a:ext cx="147240" cy="2160"/>
              </p14:xfrm>
            </p:contentPart>
          </mc:Choice>
          <mc:Fallback xmlns="">
            <p:pic>
              <p:nvPicPr>
                <p:cNvPr id="47" name="Ink 46">
                  <a:extLst>
                    <a:ext uri="{FF2B5EF4-FFF2-40B4-BE49-F238E27FC236}">
                      <a16:creationId xmlns:a16="http://schemas.microsoft.com/office/drawing/2014/main" id="{0815A03F-A6A4-755F-8FDF-166084078361}"/>
                    </a:ext>
                  </a:extLst>
                </p:cNvPr>
                <p:cNvPicPr/>
                <p:nvPr/>
              </p:nvPicPr>
              <p:blipFill>
                <a:blip r:embed="rId7"/>
                <a:stretch>
                  <a:fillRect/>
                </a:stretch>
              </p:blipFill>
              <p:spPr>
                <a:xfrm>
                  <a:off x="11479450" y="3549485"/>
                  <a:ext cx="16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2E946924-E967-B2C2-B1EF-435B0D746825}"/>
                    </a:ext>
                  </a:extLst>
                </p14:cNvPr>
                <p14:cNvContentPartPr/>
                <p14:nvPr/>
              </p14:nvContentPartPr>
              <p14:xfrm>
                <a:off x="11398810" y="3287405"/>
                <a:ext cx="69840" cy="160200"/>
              </p14:xfrm>
            </p:contentPart>
          </mc:Choice>
          <mc:Fallback xmlns="">
            <p:pic>
              <p:nvPicPr>
                <p:cNvPr id="48" name="Ink 47">
                  <a:extLst>
                    <a:ext uri="{FF2B5EF4-FFF2-40B4-BE49-F238E27FC236}">
                      <a16:creationId xmlns:a16="http://schemas.microsoft.com/office/drawing/2014/main" id="{2E946924-E967-B2C2-B1EF-435B0D746825}"/>
                    </a:ext>
                  </a:extLst>
                </p:cNvPr>
                <p:cNvPicPr/>
                <p:nvPr/>
              </p:nvPicPr>
              <p:blipFill>
                <a:blip r:embed="rId9"/>
                <a:stretch>
                  <a:fillRect/>
                </a:stretch>
              </p:blipFill>
              <p:spPr>
                <a:xfrm>
                  <a:off x="11390170" y="3278765"/>
                  <a:ext cx="874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B3BB8B1F-B378-8521-8DB1-639BFC1277C4}"/>
                  </a:ext>
                </a:extLst>
              </p14:cNvPr>
              <p14:cNvContentPartPr/>
              <p14:nvPr/>
            </p14:nvContentPartPr>
            <p14:xfrm>
              <a:off x="10415650" y="4720565"/>
              <a:ext cx="160920" cy="154800"/>
            </p14:xfrm>
          </p:contentPart>
        </mc:Choice>
        <mc:Fallback xmlns="">
          <p:pic>
            <p:nvPicPr>
              <p:cNvPr id="50" name="Ink 49">
                <a:extLst>
                  <a:ext uri="{FF2B5EF4-FFF2-40B4-BE49-F238E27FC236}">
                    <a16:creationId xmlns:a16="http://schemas.microsoft.com/office/drawing/2014/main" id="{B3BB8B1F-B378-8521-8DB1-639BFC1277C4}"/>
                  </a:ext>
                </a:extLst>
              </p:cNvPr>
              <p:cNvPicPr/>
              <p:nvPr/>
            </p:nvPicPr>
            <p:blipFill>
              <a:blip r:embed="rId11"/>
              <a:stretch>
                <a:fillRect/>
              </a:stretch>
            </p:blipFill>
            <p:spPr>
              <a:xfrm>
                <a:off x="10407010" y="4711925"/>
                <a:ext cx="178560" cy="172440"/>
              </a:xfrm>
              <a:prstGeom prst="rect">
                <a:avLst/>
              </a:prstGeom>
            </p:spPr>
          </p:pic>
        </mc:Fallback>
      </mc:AlternateContent>
      <p:grpSp>
        <p:nvGrpSpPr>
          <p:cNvPr id="54" name="Group 53">
            <a:extLst>
              <a:ext uri="{FF2B5EF4-FFF2-40B4-BE49-F238E27FC236}">
                <a16:creationId xmlns:a16="http://schemas.microsoft.com/office/drawing/2014/main" id="{AB8D7B1B-4DE7-252B-B930-E0218D0A7208}"/>
              </a:ext>
            </a:extLst>
          </p:cNvPr>
          <p:cNvGrpSpPr/>
          <p:nvPr/>
        </p:nvGrpSpPr>
        <p:grpSpPr>
          <a:xfrm>
            <a:off x="11712010" y="4629845"/>
            <a:ext cx="117000" cy="165960"/>
            <a:chOff x="11712010" y="4629845"/>
            <a:chExt cx="117000" cy="165960"/>
          </a:xfrm>
        </p:grpSpPr>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EE034F96-61EB-A4ED-83C2-100668A3E9BC}"/>
                    </a:ext>
                  </a:extLst>
                </p14:cNvPr>
                <p14:cNvContentPartPr/>
                <p14:nvPr/>
              </p14:nvContentPartPr>
              <p14:xfrm>
                <a:off x="11750530" y="4629845"/>
                <a:ext cx="30600" cy="155160"/>
              </p14:xfrm>
            </p:contentPart>
          </mc:Choice>
          <mc:Fallback xmlns="">
            <p:pic>
              <p:nvPicPr>
                <p:cNvPr id="51" name="Ink 50">
                  <a:extLst>
                    <a:ext uri="{FF2B5EF4-FFF2-40B4-BE49-F238E27FC236}">
                      <a16:creationId xmlns:a16="http://schemas.microsoft.com/office/drawing/2014/main" id="{EE034F96-61EB-A4ED-83C2-100668A3E9BC}"/>
                    </a:ext>
                  </a:extLst>
                </p:cNvPr>
                <p:cNvPicPr/>
                <p:nvPr/>
              </p:nvPicPr>
              <p:blipFill>
                <a:blip r:embed="rId13"/>
                <a:stretch>
                  <a:fillRect/>
                </a:stretch>
              </p:blipFill>
              <p:spPr>
                <a:xfrm>
                  <a:off x="11741530" y="4621205"/>
                  <a:ext cx="48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66BD9250-E7BE-2372-9A55-F2253BD9D7B8}"/>
                    </a:ext>
                  </a:extLst>
                </p14:cNvPr>
                <p14:cNvContentPartPr/>
                <p14:nvPr/>
              </p14:nvContentPartPr>
              <p14:xfrm>
                <a:off x="11712010" y="4795445"/>
                <a:ext cx="91800" cy="360"/>
              </p14:xfrm>
            </p:contentPart>
          </mc:Choice>
          <mc:Fallback xmlns="">
            <p:pic>
              <p:nvPicPr>
                <p:cNvPr id="52" name="Ink 51">
                  <a:extLst>
                    <a:ext uri="{FF2B5EF4-FFF2-40B4-BE49-F238E27FC236}">
                      <a16:creationId xmlns:a16="http://schemas.microsoft.com/office/drawing/2014/main" id="{66BD9250-E7BE-2372-9A55-F2253BD9D7B8}"/>
                    </a:ext>
                  </a:extLst>
                </p:cNvPr>
                <p:cNvPicPr/>
                <p:nvPr/>
              </p:nvPicPr>
              <p:blipFill>
                <a:blip r:embed="rId15"/>
                <a:stretch>
                  <a:fillRect/>
                </a:stretch>
              </p:blipFill>
              <p:spPr>
                <a:xfrm>
                  <a:off x="11703010" y="4786445"/>
                  <a:ext cx="10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a:extLst>
                    <a:ext uri="{FF2B5EF4-FFF2-40B4-BE49-F238E27FC236}">
                      <a16:creationId xmlns:a16="http://schemas.microsoft.com/office/drawing/2014/main" id="{EFEC6F13-E142-445D-7A68-ADE6C0196648}"/>
                    </a:ext>
                  </a:extLst>
                </p14:cNvPr>
                <p14:cNvContentPartPr/>
                <p14:nvPr/>
              </p14:nvContentPartPr>
              <p14:xfrm>
                <a:off x="11828650" y="4795445"/>
                <a:ext cx="360" cy="360"/>
              </p14:xfrm>
            </p:contentPart>
          </mc:Choice>
          <mc:Fallback xmlns="">
            <p:pic>
              <p:nvPicPr>
                <p:cNvPr id="53" name="Ink 52">
                  <a:extLst>
                    <a:ext uri="{FF2B5EF4-FFF2-40B4-BE49-F238E27FC236}">
                      <a16:creationId xmlns:a16="http://schemas.microsoft.com/office/drawing/2014/main" id="{EFEC6F13-E142-445D-7A68-ADE6C0196648}"/>
                    </a:ext>
                  </a:extLst>
                </p:cNvPr>
                <p:cNvPicPr/>
                <p:nvPr/>
              </p:nvPicPr>
              <p:blipFill>
                <a:blip r:embed="rId17"/>
                <a:stretch>
                  <a:fillRect/>
                </a:stretch>
              </p:blipFill>
              <p:spPr>
                <a:xfrm>
                  <a:off x="11820010" y="478644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ECE92742-BEE8-CA26-7A74-246B23C1C7BC}"/>
                  </a:ext>
                </a:extLst>
              </p14:cNvPr>
              <p14:cNvContentPartPr/>
              <p14:nvPr/>
            </p14:nvContentPartPr>
            <p14:xfrm>
              <a:off x="11658730" y="4647485"/>
              <a:ext cx="92160" cy="71280"/>
            </p14:xfrm>
          </p:contentPart>
        </mc:Choice>
        <mc:Fallback xmlns="">
          <p:pic>
            <p:nvPicPr>
              <p:cNvPr id="55" name="Ink 54">
                <a:extLst>
                  <a:ext uri="{FF2B5EF4-FFF2-40B4-BE49-F238E27FC236}">
                    <a16:creationId xmlns:a16="http://schemas.microsoft.com/office/drawing/2014/main" id="{ECE92742-BEE8-CA26-7A74-246B23C1C7BC}"/>
                  </a:ext>
                </a:extLst>
              </p:cNvPr>
              <p:cNvPicPr/>
              <p:nvPr/>
            </p:nvPicPr>
            <p:blipFill>
              <a:blip r:embed="rId19"/>
              <a:stretch>
                <a:fillRect/>
              </a:stretch>
            </p:blipFill>
            <p:spPr>
              <a:xfrm>
                <a:off x="11649730" y="4638485"/>
                <a:ext cx="109800" cy="88920"/>
              </a:xfrm>
              <a:prstGeom prst="rect">
                <a:avLst/>
              </a:prstGeom>
            </p:spPr>
          </p:pic>
        </mc:Fallback>
      </mc:AlternateContent>
      <p:sp>
        <p:nvSpPr>
          <p:cNvPr id="57" name="TextBox 56">
            <a:extLst>
              <a:ext uri="{FF2B5EF4-FFF2-40B4-BE49-F238E27FC236}">
                <a16:creationId xmlns:a16="http://schemas.microsoft.com/office/drawing/2014/main" id="{D709BDF7-BB78-EB0B-8E60-C937FD83D3AD}"/>
              </a:ext>
            </a:extLst>
          </p:cNvPr>
          <p:cNvSpPr txBox="1"/>
          <p:nvPr/>
        </p:nvSpPr>
        <p:spPr>
          <a:xfrm>
            <a:off x="2480553" y="5476672"/>
            <a:ext cx="4241260" cy="369332"/>
          </a:xfrm>
          <a:prstGeom prst="rect">
            <a:avLst/>
          </a:prstGeom>
          <a:noFill/>
        </p:spPr>
        <p:txBody>
          <a:bodyPr wrap="square" rtlCol="0">
            <a:spAutoFit/>
          </a:bodyPr>
          <a:lstStyle/>
          <a:p>
            <a:r>
              <a:rPr lang="en-US" dirty="0"/>
              <a:t>That is ~ 84 % compression. </a:t>
            </a:r>
          </a:p>
        </p:txBody>
      </p:sp>
    </p:spTree>
    <p:extLst>
      <p:ext uri="{BB962C8B-B14F-4D97-AF65-F5344CB8AC3E}">
        <p14:creationId xmlns:p14="http://schemas.microsoft.com/office/powerpoint/2010/main" val="277122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73E5-C4B2-1D1A-B513-AA28CBF31327}"/>
              </a:ext>
            </a:extLst>
          </p:cNvPr>
          <p:cNvSpPr>
            <a:spLocks noGrp="1"/>
          </p:cNvSpPr>
          <p:nvPr>
            <p:ph type="title"/>
          </p:nvPr>
        </p:nvSpPr>
        <p:spPr/>
        <p:txBody>
          <a:bodyPr/>
          <a:lstStyle/>
          <a:p>
            <a:r>
              <a:rPr lang="en-US" dirty="0"/>
              <a:t>Does the same Works for images??</a:t>
            </a:r>
          </a:p>
        </p:txBody>
      </p:sp>
      <p:sp>
        <p:nvSpPr>
          <p:cNvPr id="3" name="Content Placeholder 2">
            <a:extLst>
              <a:ext uri="{FF2B5EF4-FFF2-40B4-BE49-F238E27FC236}">
                <a16:creationId xmlns:a16="http://schemas.microsoft.com/office/drawing/2014/main" id="{B449B3FD-5145-27CE-7800-8A4DB87A433A}"/>
              </a:ext>
            </a:extLst>
          </p:cNvPr>
          <p:cNvSpPr>
            <a:spLocks noGrp="1"/>
          </p:cNvSpPr>
          <p:nvPr>
            <p:ph idx="1"/>
          </p:nvPr>
        </p:nvSpPr>
        <p:spPr/>
        <p:txBody>
          <a:bodyPr/>
          <a:lstStyle/>
          <a:p>
            <a:r>
              <a:rPr lang="en-US" dirty="0"/>
              <a:t>Short answer, No.</a:t>
            </a:r>
          </a:p>
          <a:p>
            <a:r>
              <a:rPr lang="en-US" dirty="0"/>
              <a:t>I followed the approach:</a:t>
            </a:r>
          </a:p>
          <a:p>
            <a:endParaRPr lang="en-US" dirty="0"/>
          </a:p>
        </p:txBody>
      </p:sp>
      <p:sp>
        <p:nvSpPr>
          <p:cNvPr id="4" name="Rectangle 3">
            <a:extLst>
              <a:ext uri="{FF2B5EF4-FFF2-40B4-BE49-F238E27FC236}">
                <a16:creationId xmlns:a16="http://schemas.microsoft.com/office/drawing/2014/main" id="{40D67A17-DA24-6A8E-70D6-8681E8C59EB2}"/>
              </a:ext>
            </a:extLst>
          </p:cNvPr>
          <p:cNvSpPr/>
          <p:nvPr/>
        </p:nvSpPr>
        <p:spPr>
          <a:xfrm>
            <a:off x="1050587" y="3175200"/>
            <a:ext cx="2217906" cy="846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the image to the .txt file using python</a:t>
            </a:r>
          </a:p>
        </p:txBody>
      </p:sp>
      <p:sp>
        <p:nvSpPr>
          <p:cNvPr id="5" name="Arrow: Right 4">
            <a:extLst>
              <a:ext uri="{FF2B5EF4-FFF2-40B4-BE49-F238E27FC236}">
                <a16:creationId xmlns:a16="http://schemas.microsoft.com/office/drawing/2014/main" id="{52F454A0-E87A-E4E1-6181-60191B4654CA}"/>
              </a:ext>
            </a:extLst>
          </p:cNvPr>
          <p:cNvSpPr/>
          <p:nvPr/>
        </p:nvSpPr>
        <p:spPr>
          <a:xfrm>
            <a:off x="3735423" y="3331467"/>
            <a:ext cx="963038" cy="533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F8F797-9301-B67A-0143-D78013A08311}"/>
              </a:ext>
            </a:extLst>
          </p:cNvPr>
          <p:cNvSpPr/>
          <p:nvPr/>
        </p:nvSpPr>
        <p:spPr>
          <a:xfrm>
            <a:off x="5399660" y="3121696"/>
            <a:ext cx="2393004" cy="953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image expanded  240kb turned into 13.2 MB</a:t>
            </a:r>
          </a:p>
        </p:txBody>
      </p:sp>
      <p:pic>
        <p:nvPicPr>
          <p:cNvPr id="8" name="Picture 7">
            <a:extLst>
              <a:ext uri="{FF2B5EF4-FFF2-40B4-BE49-F238E27FC236}">
                <a16:creationId xmlns:a16="http://schemas.microsoft.com/office/drawing/2014/main" id="{BC8527BB-1725-BB14-F7EB-72B2D4D33EC3}"/>
              </a:ext>
            </a:extLst>
          </p:cNvPr>
          <p:cNvPicPr>
            <a:picLocks noChangeAspect="1"/>
          </p:cNvPicPr>
          <p:nvPr/>
        </p:nvPicPr>
        <p:blipFill>
          <a:blip r:embed="rId2"/>
          <a:stretch>
            <a:fillRect/>
          </a:stretch>
        </p:blipFill>
        <p:spPr>
          <a:xfrm>
            <a:off x="4155333" y="4267818"/>
            <a:ext cx="2962688" cy="1790950"/>
          </a:xfrm>
          <a:prstGeom prst="rect">
            <a:avLst/>
          </a:prstGeom>
        </p:spPr>
      </p:pic>
      <p:pic>
        <p:nvPicPr>
          <p:cNvPr id="10" name="Picture 9">
            <a:extLst>
              <a:ext uri="{FF2B5EF4-FFF2-40B4-BE49-F238E27FC236}">
                <a16:creationId xmlns:a16="http://schemas.microsoft.com/office/drawing/2014/main" id="{C167F5D2-22E0-F832-CD42-256FD2877C48}"/>
              </a:ext>
            </a:extLst>
          </p:cNvPr>
          <p:cNvPicPr>
            <a:picLocks noChangeAspect="1"/>
          </p:cNvPicPr>
          <p:nvPr/>
        </p:nvPicPr>
        <p:blipFill>
          <a:blip r:embed="rId3"/>
          <a:stretch>
            <a:fillRect/>
          </a:stretch>
        </p:blipFill>
        <p:spPr>
          <a:xfrm>
            <a:off x="604172" y="5142130"/>
            <a:ext cx="2572109" cy="371527"/>
          </a:xfrm>
          <a:prstGeom prst="rect">
            <a:avLst/>
          </a:prstGeom>
        </p:spPr>
      </p:pic>
      <p:pic>
        <p:nvPicPr>
          <p:cNvPr id="13" name="Picture 12">
            <a:extLst>
              <a:ext uri="{FF2B5EF4-FFF2-40B4-BE49-F238E27FC236}">
                <a16:creationId xmlns:a16="http://schemas.microsoft.com/office/drawing/2014/main" id="{EB1FA8C7-1B83-EA88-27AD-5A0E6028781F}"/>
              </a:ext>
            </a:extLst>
          </p:cNvPr>
          <p:cNvPicPr>
            <a:picLocks noChangeAspect="1"/>
          </p:cNvPicPr>
          <p:nvPr/>
        </p:nvPicPr>
        <p:blipFill>
          <a:blip r:embed="rId4"/>
          <a:stretch>
            <a:fillRect/>
          </a:stretch>
        </p:blipFill>
        <p:spPr>
          <a:xfrm>
            <a:off x="7318773" y="5044382"/>
            <a:ext cx="2924583" cy="390580"/>
          </a:xfrm>
          <a:prstGeom prst="rect">
            <a:avLst/>
          </a:prstGeom>
        </p:spPr>
      </p:pic>
      <p:pic>
        <p:nvPicPr>
          <p:cNvPr id="15" name="Picture 14">
            <a:extLst>
              <a:ext uri="{FF2B5EF4-FFF2-40B4-BE49-F238E27FC236}">
                <a16:creationId xmlns:a16="http://schemas.microsoft.com/office/drawing/2014/main" id="{16325C13-ACB9-C028-FC0E-46D4896DE8BF}"/>
              </a:ext>
            </a:extLst>
          </p:cNvPr>
          <p:cNvPicPr>
            <a:picLocks noChangeAspect="1"/>
          </p:cNvPicPr>
          <p:nvPr/>
        </p:nvPicPr>
        <p:blipFill>
          <a:blip r:embed="rId5"/>
          <a:stretch>
            <a:fillRect/>
          </a:stretch>
        </p:blipFill>
        <p:spPr>
          <a:xfrm>
            <a:off x="9267417" y="2886671"/>
            <a:ext cx="2750226" cy="1103486"/>
          </a:xfrm>
          <a:prstGeom prst="rect">
            <a:avLst/>
          </a:prstGeom>
        </p:spPr>
      </p:pic>
      <p:sp>
        <p:nvSpPr>
          <p:cNvPr id="16" name="Arrow: Right 15">
            <a:extLst>
              <a:ext uri="{FF2B5EF4-FFF2-40B4-BE49-F238E27FC236}">
                <a16:creationId xmlns:a16="http://schemas.microsoft.com/office/drawing/2014/main" id="{E5C1352B-44E5-BD2F-05ED-85EE8C552FF3}"/>
              </a:ext>
            </a:extLst>
          </p:cNvPr>
          <p:cNvSpPr/>
          <p:nvPr/>
        </p:nvSpPr>
        <p:spPr>
          <a:xfrm>
            <a:off x="8075375" y="3246145"/>
            <a:ext cx="963038" cy="533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0074B95-1C15-79A8-B56F-D0B6323E1649}"/>
              </a:ext>
            </a:extLst>
          </p:cNvPr>
          <p:cNvGrpSpPr/>
          <p:nvPr/>
        </p:nvGrpSpPr>
        <p:grpSpPr>
          <a:xfrm>
            <a:off x="2159050" y="5786525"/>
            <a:ext cx="2354400" cy="459720"/>
            <a:chOff x="2159050" y="5786525"/>
            <a:chExt cx="2354400" cy="45972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59F9CA31-67CF-D206-EF68-6792FFDCD9F4}"/>
                    </a:ext>
                  </a:extLst>
                </p14:cNvPr>
                <p14:cNvContentPartPr/>
                <p14:nvPr/>
              </p14:nvContentPartPr>
              <p14:xfrm>
                <a:off x="2243650" y="5865365"/>
                <a:ext cx="2269800" cy="380880"/>
              </p14:xfrm>
            </p:contentPart>
          </mc:Choice>
          <mc:Fallback xmlns="">
            <p:pic>
              <p:nvPicPr>
                <p:cNvPr id="17" name="Ink 16">
                  <a:extLst>
                    <a:ext uri="{FF2B5EF4-FFF2-40B4-BE49-F238E27FC236}">
                      <a16:creationId xmlns:a16="http://schemas.microsoft.com/office/drawing/2014/main" id="{59F9CA31-67CF-D206-EF68-6792FFDCD9F4}"/>
                    </a:ext>
                  </a:extLst>
                </p:cNvPr>
                <p:cNvPicPr/>
                <p:nvPr/>
              </p:nvPicPr>
              <p:blipFill>
                <a:blip r:embed="rId7"/>
                <a:stretch>
                  <a:fillRect/>
                </a:stretch>
              </p:blipFill>
              <p:spPr>
                <a:xfrm>
                  <a:off x="2234650" y="5856365"/>
                  <a:ext cx="22874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2BED5C2-E13D-91AB-A34C-681DDF5515A7}"/>
                    </a:ext>
                  </a:extLst>
                </p14:cNvPr>
                <p14:cNvContentPartPr/>
                <p14:nvPr/>
              </p14:nvContentPartPr>
              <p14:xfrm>
                <a:off x="2159050" y="5786525"/>
                <a:ext cx="311760" cy="215280"/>
              </p14:xfrm>
            </p:contentPart>
          </mc:Choice>
          <mc:Fallback xmlns="">
            <p:pic>
              <p:nvPicPr>
                <p:cNvPr id="18" name="Ink 17">
                  <a:extLst>
                    <a:ext uri="{FF2B5EF4-FFF2-40B4-BE49-F238E27FC236}">
                      <a16:creationId xmlns:a16="http://schemas.microsoft.com/office/drawing/2014/main" id="{62BED5C2-E13D-91AB-A34C-681DDF5515A7}"/>
                    </a:ext>
                  </a:extLst>
                </p:cNvPr>
                <p:cNvPicPr/>
                <p:nvPr/>
              </p:nvPicPr>
              <p:blipFill>
                <a:blip r:embed="rId9"/>
                <a:stretch>
                  <a:fillRect/>
                </a:stretch>
              </p:blipFill>
              <p:spPr>
                <a:xfrm>
                  <a:off x="2150410" y="5777525"/>
                  <a:ext cx="329400" cy="232920"/>
                </a:xfrm>
                <a:prstGeom prst="rect">
                  <a:avLst/>
                </a:prstGeom>
              </p:spPr>
            </p:pic>
          </mc:Fallback>
        </mc:AlternateContent>
      </p:grpSp>
      <p:grpSp>
        <p:nvGrpSpPr>
          <p:cNvPr id="22" name="Group 21">
            <a:extLst>
              <a:ext uri="{FF2B5EF4-FFF2-40B4-BE49-F238E27FC236}">
                <a16:creationId xmlns:a16="http://schemas.microsoft.com/office/drawing/2014/main" id="{35A2EFC9-62DD-759F-9A26-A02FF8E9227E}"/>
              </a:ext>
            </a:extLst>
          </p:cNvPr>
          <p:cNvGrpSpPr/>
          <p:nvPr/>
        </p:nvGrpSpPr>
        <p:grpSpPr>
          <a:xfrm>
            <a:off x="6157210" y="5602925"/>
            <a:ext cx="2354760" cy="760320"/>
            <a:chOff x="6157210" y="5602925"/>
            <a:chExt cx="2354760" cy="76032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90564D52-8675-B354-E9A8-1C4C9DF0413C}"/>
                    </a:ext>
                  </a:extLst>
                </p14:cNvPr>
                <p14:cNvContentPartPr/>
                <p14:nvPr/>
              </p14:nvContentPartPr>
              <p14:xfrm>
                <a:off x="6157210" y="5680325"/>
                <a:ext cx="2206800" cy="682920"/>
              </p14:xfrm>
            </p:contentPart>
          </mc:Choice>
          <mc:Fallback xmlns="">
            <p:pic>
              <p:nvPicPr>
                <p:cNvPr id="20" name="Ink 19">
                  <a:extLst>
                    <a:ext uri="{FF2B5EF4-FFF2-40B4-BE49-F238E27FC236}">
                      <a16:creationId xmlns:a16="http://schemas.microsoft.com/office/drawing/2014/main" id="{90564D52-8675-B354-E9A8-1C4C9DF0413C}"/>
                    </a:ext>
                  </a:extLst>
                </p:cNvPr>
                <p:cNvPicPr/>
                <p:nvPr/>
              </p:nvPicPr>
              <p:blipFill>
                <a:blip r:embed="rId11"/>
                <a:stretch>
                  <a:fillRect/>
                </a:stretch>
              </p:blipFill>
              <p:spPr>
                <a:xfrm>
                  <a:off x="6148210" y="5671325"/>
                  <a:ext cx="222444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0208B4E5-E02B-1BC3-8C8B-12FC0122CA9A}"/>
                    </a:ext>
                  </a:extLst>
                </p14:cNvPr>
                <p14:cNvContentPartPr/>
                <p14:nvPr/>
              </p14:nvContentPartPr>
              <p14:xfrm>
                <a:off x="8214610" y="5602925"/>
                <a:ext cx="297360" cy="243000"/>
              </p14:xfrm>
            </p:contentPart>
          </mc:Choice>
          <mc:Fallback xmlns="">
            <p:pic>
              <p:nvPicPr>
                <p:cNvPr id="21" name="Ink 20">
                  <a:extLst>
                    <a:ext uri="{FF2B5EF4-FFF2-40B4-BE49-F238E27FC236}">
                      <a16:creationId xmlns:a16="http://schemas.microsoft.com/office/drawing/2014/main" id="{0208B4E5-E02B-1BC3-8C8B-12FC0122CA9A}"/>
                    </a:ext>
                  </a:extLst>
                </p:cNvPr>
                <p:cNvPicPr/>
                <p:nvPr/>
              </p:nvPicPr>
              <p:blipFill>
                <a:blip r:embed="rId13"/>
                <a:stretch>
                  <a:fillRect/>
                </a:stretch>
              </p:blipFill>
              <p:spPr>
                <a:xfrm>
                  <a:off x="8205610" y="5593925"/>
                  <a:ext cx="315000" cy="260640"/>
                </a:xfrm>
                <a:prstGeom prst="rect">
                  <a:avLst/>
                </a:prstGeom>
              </p:spPr>
            </p:pic>
          </mc:Fallback>
        </mc:AlternateContent>
      </p:grpSp>
    </p:spTree>
    <p:extLst>
      <p:ext uri="{BB962C8B-B14F-4D97-AF65-F5344CB8AC3E}">
        <p14:creationId xmlns:p14="http://schemas.microsoft.com/office/powerpoint/2010/main" val="55211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C0B2-24FF-3CDA-3170-80DF25C243F3}"/>
              </a:ext>
            </a:extLst>
          </p:cNvPr>
          <p:cNvSpPr>
            <a:spLocks noGrp="1"/>
          </p:cNvSpPr>
          <p:nvPr>
            <p:ph type="title"/>
          </p:nvPr>
        </p:nvSpPr>
        <p:spPr/>
        <p:txBody>
          <a:bodyPr/>
          <a:lstStyle/>
          <a:p>
            <a:r>
              <a:rPr lang="en-US" dirty="0" err="1">
                <a:latin typeface="Palatino Linotype" panose="02040502050505030304" pitchFamily="18" charset="0"/>
              </a:rPr>
              <a:t>Contd</a:t>
            </a:r>
            <a:r>
              <a:rPr lang="en-US" dirty="0">
                <a:latin typeface="Palatino Linotype" panose="02040502050505030304" pitchFamily="18" charset="0"/>
              </a:rPr>
              <a:t>…..</a:t>
            </a:r>
          </a:p>
        </p:txBody>
      </p:sp>
      <p:sp>
        <p:nvSpPr>
          <p:cNvPr id="3" name="Content Placeholder 2">
            <a:extLst>
              <a:ext uri="{FF2B5EF4-FFF2-40B4-BE49-F238E27FC236}">
                <a16:creationId xmlns:a16="http://schemas.microsoft.com/office/drawing/2014/main" id="{B12CF4E3-DB2B-690C-516F-8FE4C2FFFFA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images are already compressed. Moreover, the ASCII code that we were dealing initially uses 7 bits at max and the images are stored as RGB. And each pixel can have 0 to 255.</a:t>
            </a:r>
          </a:p>
          <a:p>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winrar</a:t>
            </a:r>
            <a:r>
              <a:rPr lang="en-US" dirty="0">
                <a:latin typeface="Calibri" panose="020F0502020204030204" pitchFamily="34" charset="0"/>
                <a:cs typeface="Calibri" panose="020F0502020204030204" pitchFamily="34" charset="0"/>
              </a:rPr>
              <a:t> follows the same approach, it cant compress the images.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00F6503-1708-7C12-F369-411802629617}"/>
                  </a:ext>
                </a:extLst>
              </p14:cNvPr>
              <p14:cNvContentPartPr/>
              <p14:nvPr/>
            </p14:nvContentPartPr>
            <p14:xfrm>
              <a:off x="3822250" y="1217007"/>
              <a:ext cx="360" cy="8640"/>
            </p14:xfrm>
          </p:contentPart>
        </mc:Choice>
        <mc:Fallback xmlns="">
          <p:pic>
            <p:nvPicPr>
              <p:cNvPr id="4" name="Ink 3">
                <a:extLst>
                  <a:ext uri="{FF2B5EF4-FFF2-40B4-BE49-F238E27FC236}">
                    <a16:creationId xmlns:a16="http://schemas.microsoft.com/office/drawing/2014/main" id="{100F6503-1708-7C12-F369-411802629617}"/>
                  </a:ext>
                </a:extLst>
              </p:cNvPr>
              <p:cNvPicPr/>
              <p:nvPr/>
            </p:nvPicPr>
            <p:blipFill>
              <a:blip r:embed="rId3"/>
              <a:stretch>
                <a:fillRect/>
              </a:stretch>
            </p:blipFill>
            <p:spPr>
              <a:xfrm>
                <a:off x="3813610" y="1208367"/>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218E8F5-44C6-7734-3AC4-AA8FFEC19976}"/>
                  </a:ext>
                </a:extLst>
              </p14:cNvPr>
              <p14:cNvContentPartPr/>
              <p14:nvPr/>
            </p14:nvContentPartPr>
            <p14:xfrm>
              <a:off x="3151570" y="982287"/>
              <a:ext cx="2160" cy="360"/>
            </p14:xfrm>
          </p:contentPart>
        </mc:Choice>
        <mc:Fallback xmlns="">
          <p:pic>
            <p:nvPicPr>
              <p:cNvPr id="5" name="Ink 4">
                <a:extLst>
                  <a:ext uri="{FF2B5EF4-FFF2-40B4-BE49-F238E27FC236}">
                    <a16:creationId xmlns:a16="http://schemas.microsoft.com/office/drawing/2014/main" id="{9218E8F5-44C6-7734-3AC4-AA8FFEC19976}"/>
                  </a:ext>
                </a:extLst>
              </p:cNvPr>
              <p:cNvPicPr/>
              <p:nvPr/>
            </p:nvPicPr>
            <p:blipFill>
              <a:blip r:embed="rId5"/>
              <a:stretch>
                <a:fillRect/>
              </a:stretch>
            </p:blipFill>
            <p:spPr>
              <a:xfrm>
                <a:off x="3142570" y="973287"/>
                <a:ext cx="19800" cy="18000"/>
              </a:xfrm>
              <a:prstGeom prst="rect">
                <a:avLst/>
              </a:prstGeom>
            </p:spPr>
          </p:pic>
        </mc:Fallback>
      </mc:AlternateContent>
      <p:pic>
        <p:nvPicPr>
          <p:cNvPr id="7" name="Picture 6">
            <a:extLst>
              <a:ext uri="{FF2B5EF4-FFF2-40B4-BE49-F238E27FC236}">
                <a16:creationId xmlns:a16="http://schemas.microsoft.com/office/drawing/2014/main" id="{576F2F2E-7059-5606-125C-1FFFBEF2C0C1}"/>
              </a:ext>
            </a:extLst>
          </p:cNvPr>
          <p:cNvPicPr>
            <a:picLocks noChangeAspect="1"/>
          </p:cNvPicPr>
          <p:nvPr/>
        </p:nvPicPr>
        <p:blipFill>
          <a:blip r:embed="rId6"/>
          <a:stretch>
            <a:fillRect/>
          </a:stretch>
        </p:blipFill>
        <p:spPr>
          <a:xfrm>
            <a:off x="2867517" y="3532390"/>
            <a:ext cx="7468642" cy="2419688"/>
          </a:xfrm>
          <a:prstGeom prst="rect">
            <a:avLst/>
          </a:prstGeom>
        </p:spPr>
      </p:pic>
    </p:spTree>
    <p:extLst>
      <p:ext uri="{BB962C8B-B14F-4D97-AF65-F5344CB8AC3E}">
        <p14:creationId xmlns:p14="http://schemas.microsoft.com/office/powerpoint/2010/main" val="188150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A96E-7AA7-142C-9C21-1C6100071991}"/>
              </a:ext>
            </a:extLst>
          </p:cNvPr>
          <p:cNvSpPr>
            <a:spLocks noGrp="1"/>
          </p:cNvSpPr>
          <p:nvPr>
            <p:ph type="title"/>
          </p:nvPr>
        </p:nvSpPr>
        <p:spPr/>
        <p:txBody>
          <a:bodyPr/>
          <a:lstStyle/>
          <a:p>
            <a:r>
              <a:rPr lang="en-US" b="1" dirty="0">
                <a:latin typeface="Palatino Linotype" panose="02040502050505030304" pitchFamily="18" charset="0"/>
              </a:rPr>
              <a:t>GUI</a:t>
            </a:r>
          </a:p>
        </p:txBody>
      </p:sp>
      <p:sp>
        <p:nvSpPr>
          <p:cNvPr id="3" name="Content Placeholder 2">
            <a:extLst>
              <a:ext uri="{FF2B5EF4-FFF2-40B4-BE49-F238E27FC236}">
                <a16:creationId xmlns:a16="http://schemas.microsoft.com/office/drawing/2014/main" id="{FF53D96D-CC1F-D37F-50BC-5662CF7EC9CB}"/>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GUI was built using the </a:t>
            </a:r>
            <a:r>
              <a:rPr lang="en-US" dirty="0" err="1">
                <a:latin typeface="Calibri" panose="020F0502020204030204" pitchFamily="34" charset="0"/>
                <a:cs typeface="Calibri" panose="020F0502020204030204" pitchFamily="34" charset="0"/>
              </a:rPr>
              <a:t>tinkter</a:t>
            </a:r>
            <a:r>
              <a:rPr lang="en-US" dirty="0">
                <a:latin typeface="Calibri" panose="020F0502020204030204" pitchFamily="34" charset="0"/>
                <a:cs typeface="Calibri" panose="020F0502020204030204" pitchFamily="34" charset="0"/>
              </a:rPr>
              <a:t> library, as its easy to use.</a:t>
            </a:r>
          </a:p>
        </p:txBody>
      </p:sp>
      <p:sp>
        <p:nvSpPr>
          <p:cNvPr id="4" name="Rectangle 3">
            <a:extLst>
              <a:ext uri="{FF2B5EF4-FFF2-40B4-BE49-F238E27FC236}">
                <a16:creationId xmlns:a16="http://schemas.microsoft.com/office/drawing/2014/main" id="{40521B7C-A528-C4CB-DBE9-B79EC0BAE3D4}"/>
              </a:ext>
            </a:extLst>
          </p:cNvPr>
          <p:cNvSpPr/>
          <p:nvPr/>
        </p:nvSpPr>
        <p:spPr>
          <a:xfrm>
            <a:off x="426394" y="3527858"/>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Initiliaze</a:t>
            </a:r>
            <a:r>
              <a:rPr lang="en-US" dirty="0">
                <a:latin typeface="Times New Roman" panose="02020603050405020304" pitchFamily="18" charset="0"/>
                <a:cs typeface="Times New Roman" panose="02020603050405020304" pitchFamily="18" charset="0"/>
              </a:rPr>
              <a:t> the windows</a:t>
            </a:r>
          </a:p>
        </p:txBody>
      </p:sp>
      <p:sp>
        <p:nvSpPr>
          <p:cNvPr id="5" name="Arrow: Right 4">
            <a:extLst>
              <a:ext uri="{FF2B5EF4-FFF2-40B4-BE49-F238E27FC236}">
                <a16:creationId xmlns:a16="http://schemas.microsoft.com/office/drawing/2014/main" id="{0EF529B0-7C82-3122-74D1-5543B330D947}"/>
              </a:ext>
            </a:extLst>
          </p:cNvPr>
          <p:cNvSpPr/>
          <p:nvPr/>
        </p:nvSpPr>
        <p:spPr>
          <a:xfrm>
            <a:off x="2773595" y="3809960"/>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3CF4E75-4CD6-3435-CA0E-B3AEB867699A}"/>
              </a:ext>
            </a:extLst>
          </p:cNvPr>
          <p:cNvSpPr/>
          <p:nvPr/>
        </p:nvSpPr>
        <p:spPr>
          <a:xfrm>
            <a:off x="3818916" y="3527857"/>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Capture the input</a:t>
            </a:r>
          </a:p>
        </p:txBody>
      </p:sp>
      <p:sp>
        <p:nvSpPr>
          <p:cNvPr id="7" name="Rectangle 6">
            <a:extLst>
              <a:ext uri="{FF2B5EF4-FFF2-40B4-BE49-F238E27FC236}">
                <a16:creationId xmlns:a16="http://schemas.microsoft.com/office/drawing/2014/main" id="{16DF233B-6487-679A-CC2E-3A0A8BCB6A99}"/>
              </a:ext>
            </a:extLst>
          </p:cNvPr>
          <p:cNvSpPr/>
          <p:nvPr/>
        </p:nvSpPr>
        <p:spPr>
          <a:xfrm>
            <a:off x="7070789" y="3527857"/>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Call compression </a:t>
            </a:r>
            <a:r>
              <a:rPr lang="en-US" dirty="0" err="1">
                <a:latin typeface="Times New Roman" panose="02020603050405020304" pitchFamily="18" charset="0"/>
                <a:cs typeface="Times New Roman" panose="02020603050405020304" pitchFamily="18" charset="0"/>
              </a:rPr>
              <a:t>func</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59DBA78-622B-ECED-4ED1-0B513B5E607A}"/>
              </a:ext>
            </a:extLst>
          </p:cNvPr>
          <p:cNvSpPr/>
          <p:nvPr/>
        </p:nvSpPr>
        <p:spPr>
          <a:xfrm>
            <a:off x="10188102" y="3560319"/>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On clicking Decompress call decompress</a:t>
            </a:r>
          </a:p>
        </p:txBody>
      </p:sp>
      <p:sp>
        <p:nvSpPr>
          <p:cNvPr id="10" name="Arrow: Right 9">
            <a:extLst>
              <a:ext uri="{FF2B5EF4-FFF2-40B4-BE49-F238E27FC236}">
                <a16:creationId xmlns:a16="http://schemas.microsoft.com/office/drawing/2014/main" id="{9FAEC59E-32DB-FBF9-F6AD-AE9D8C196D5A}"/>
              </a:ext>
            </a:extLst>
          </p:cNvPr>
          <p:cNvSpPr/>
          <p:nvPr/>
        </p:nvSpPr>
        <p:spPr>
          <a:xfrm>
            <a:off x="6064793" y="3779192"/>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B385904A-3F41-1414-5C69-23EE9E9BCCB7}"/>
              </a:ext>
            </a:extLst>
          </p:cNvPr>
          <p:cNvSpPr/>
          <p:nvPr/>
        </p:nvSpPr>
        <p:spPr>
          <a:xfrm>
            <a:off x="9186355" y="3771044"/>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FF01-7A42-7AA2-7E4E-10C1A41E40FA}"/>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CC83555F-2FB5-B98D-DC18-1AB1737F176F}"/>
              </a:ext>
            </a:extLst>
          </p:cNvPr>
          <p:cNvPicPr>
            <a:picLocks noGrp="1" noChangeAspect="1"/>
          </p:cNvPicPr>
          <p:nvPr>
            <p:ph idx="1"/>
          </p:nvPr>
        </p:nvPicPr>
        <p:blipFill>
          <a:blip r:embed="rId2"/>
          <a:stretch>
            <a:fillRect/>
          </a:stretch>
        </p:blipFill>
        <p:spPr>
          <a:xfrm>
            <a:off x="511681" y="1516247"/>
            <a:ext cx="7763958" cy="495369"/>
          </a:xfrm>
        </p:spPr>
      </p:pic>
      <p:pic>
        <p:nvPicPr>
          <p:cNvPr id="7" name="Picture 6">
            <a:extLst>
              <a:ext uri="{FF2B5EF4-FFF2-40B4-BE49-F238E27FC236}">
                <a16:creationId xmlns:a16="http://schemas.microsoft.com/office/drawing/2014/main" id="{0FB889B3-2944-B18D-DE03-ECA82770CA6C}"/>
              </a:ext>
            </a:extLst>
          </p:cNvPr>
          <p:cNvPicPr>
            <a:picLocks noChangeAspect="1"/>
          </p:cNvPicPr>
          <p:nvPr/>
        </p:nvPicPr>
        <p:blipFill>
          <a:blip r:embed="rId3"/>
          <a:stretch>
            <a:fillRect/>
          </a:stretch>
        </p:blipFill>
        <p:spPr>
          <a:xfrm>
            <a:off x="3007957" y="2239328"/>
            <a:ext cx="5577243" cy="4967313"/>
          </a:xfrm>
          <a:prstGeom prst="rect">
            <a:avLst/>
          </a:prstGeom>
        </p:spPr>
      </p:pic>
      <p:pic>
        <p:nvPicPr>
          <p:cNvPr id="9" name="Picture 8">
            <a:extLst>
              <a:ext uri="{FF2B5EF4-FFF2-40B4-BE49-F238E27FC236}">
                <a16:creationId xmlns:a16="http://schemas.microsoft.com/office/drawing/2014/main" id="{FE33DF24-319A-5F5E-C30A-1C671CD5894C}"/>
              </a:ext>
            </a:extLst>
          </p:cNvPr>
          <p:cNvPicPr>
            <a:picLocks noChangeAspect="1"/>
          </p:cNvPicPr>
          <p:nvPr/>
        </p:nvPicPr>
        <p:blipFill>
          <a:blip r:embed="rId4"/>
          <a:stretch>
            <a:fillRect/>
          </a:stretch>
        </p:blipFill>
        <p:spPr>
          <a:xfrm>
            <a:off x="10162368" y="984132"/>
            <a:ext cx="1400370" cy="1609950"/>
          </a:xfrm>
          <a:prstGeom prst="rect">
            <a:avLst/>
          </a:prstGeom>
        </p:spPr>
      </p:pic>
      <p:pic>
        <p:nvPicPr>
          <p:cNvPr id="11" name="Picture 10">
            <a:extLst>
              <a:ext uri="{FF2B5EF4-FFF2-40B4-BE49-F238E27FC236}">
                <a16:creationId xmlns:a16="http://schemas.microsoft.com/office/drawing/2014/main" id="{393A5CD2-F2C5-3E6B-E28E-22B13488E43D}"/>
              </a:ext>
            </a:extLst>
          </p:cNvPr>
          <p:cNvPicPr>
            <a:picLocks noChangeAspect="1"/>
          </p:cNvPicPr>
          <p:nvPr/>
        </p:nvPicPr>
        <p:blipFill>
          <a:blip r:embed="rId5"/>
          <a:stretch>
            <a:fillRect/>
          </a:stretch>
        </p:blipFill>
        <p:spPr>
          <a:xfrm>
            <a:off x="10610105" y="2727246"/>
            <a:ext cx="952633" cy="485843"/>
          </a:xfrm>
          <a:prstGeom prst="rect">
            <a:avLst/>
          </a:prstGeom>
        </p:spPr>
      </p:pic>
      <p:pic>
        <p:nvPicPr>
          <p:cNvPr id="13" name="Picture 12">
            <a:extLst>
              <a:ext uri="{FF2B5EF4-FFF2-40B4-BE49-F238E27FC236}">
                <a16:creationId xmlns:a16="http://schemas.microsoft.com/office/drawing/2014/main" id="{7880A3F5-B6D3-567D-D3E5-6E49D01CAA8F}"/>
              </a:ext>
            </a:extLst>
          </p:cNvPr>
          <p:cNvPicPr>
            <a:picLocks noChangeAspect="1"/>
          </p:cNvPicPr>
          <p:nvPr/>
        </p:nvPicPr>
        <p:blipFill>
          <a:blip r:embed="rId6"/>
          <a:stretch>
            <a:fillRect/>
          </a:stretch>
        </p:blipFill>
        <p:spPr>
          <a:xfrm>
            <a:off x="10410051" y="3821638"/>
            <a:ext cx="1352739" cy="1571844"/>
          </a:xfrm>
          <a:prstGeom prst="rect">
            <a:avLst/>
          </a:prstGeom>
        </p:spPr>
      </p:pic>
      <p:pic>
        <p:nvPicPr>
          <p:cNvPr id="15" name="Picture 14">
            <a:extLst>
              <a:ext uri="{FF2B5EF4-FFF2-40B4-BE49-F238E27FC236}">
                <a16:creationId xmlns:a16="http://schemas.microsoft.com/office/drawing/2014/main" id="{468D5A1C-BC62-7953-F06D-C655A14779A6}"/>
              </a:ext>
            </a:extLst>
          </p:cNvPr>
          <p:cNvPicPr>
            <a:picLocks noChangeAspect="1"/>
          </p:cNvPicPr>
          <p:nvPr/>
        </p:nvPicPr>
        <p:blipFill>
          <a:blip r:embed="rId7"/>
          <a:stretch>
            <a:fillRect/>
          </a:stretch>
        </p:blipFill>
        <p:spPr>
          <a:xfrm>
            <a:off x="10862553" y="5678578"/>
            <a:ext cx="885949" cy="390580"/>
          </a:xfrm>
          <a:prstGeom prst="rect">
            <a:avLst/>
          </a:prstGeom>
        </p:spPr>
      </p:pic>
      <p:grpSp>
        <p:nvGrpSpPr>
          <p:cNvPr id="20" name="Group 19">
            <a:extLst>
              <a:ext uri="{FF2B5EF4-FFF2-40B4-BE49-F238E27FC236}">
                <a16:creationId xmlns:a16="http://schemas.microsoft.com/office/drawing/2014/main" id="{C5D6A453-4224-1059-F87E-10A10C2B58EF}"/>
              </a:ext>
            </a:extLst>
          </p:cNvPr>
          <p:cNvGrpSpPr/>
          <p:nvPr/>
        </p:nvGrpSpPr>
        <p:grpSpPr>
          <a:xfrm>
            <a:off x="3757200" y="703520"/>
            <a:ext cx="1893600" cy="762480"/>
            <a:chOff x="3757200" y="703520"/>
            <a:chExt cx="1893600" cy="76248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E304F58-A2DD-301D-3E24-D483BCDBFCA6}"/>
                    </a:ext>
                  </a:extLst>
                </p14:cNvPr>
                <p14:cNvContentPartPr/>
                <p14:nvPr/>
              </p14:nvContentPartPr>
              <p14:xfrm>
                <a:off x="4134480" y="954800"/>
                <a:ext cx="42480" cy="281520"/>
              </p14:xfrm>
            </p:contentPart>
          </mc:Choice>
          <mc:Fallback xmlns="">
            <p:pic>
              <p:nvPicPr>
                <p:cNvPr id="16" name="Ink 15">
                  <a:extLst>
                    <a:ext uri="{FF2B5EF4-FFF2-40B4-BE49-F238E27FC236}">
                      <a16:creationId xmlns:a16="http://schemas.microsoft.com/office/drawing/2014/main" id="{FE304F58-A2DD-301D-3E24-D483BCDBFCA6}"/>
                    </a:ext>
                  </a:extLst>
                </p:cNvPr>
                <p:cNvPicPr/>
                <p:nvPr/>
              </p:nvPicPr>
              <p:blipFill>
                <a:blip r:embed="rId9"/>
                <a:stretch>
                  <a:fillRect/>
                </a:stretch>
              </p:blipFill>
              <p:spPr>
                <a:xfrm>
                  <a:off x="4125840" y="945800"/>
                  <a:ext cx="60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B2F6424-2D06-BD04-18D8-BC5D802CEABF}"/>
                    </a:ext>
                  </a:extLst>
                </p14:cNvPr>
                <p14:cNvContentPartPr/>
                <p14:nvPr/>
              </p14:nvContentPartPr>
              <p14:xfrm>
                <a:off x="3757200" y="703520"/>
                <a:ext cx="703080" cy="762480"/>
              </p14:xfrm>
            </p:contentPart>
          </mc:Choice>
          <mc:Fallback xmlns="">
            <p:pic>
              <p:nvPicPr>
                <p:cNvPr id="17" name="Ink 16">
                  <a:extLst>
                    <a:ext uri="{FF2B5EF4-FFF2-40B4-BE49-F238E27FC236}">
                      <a16:creationId xmlns:a16="http://schemas.microsoft.com/office/drawing/2014/main" id="{1B2F6424-2D06-BD04-18D8-BC5D802CEABF}"/>
                    </a:ext>
                  </a:extLst>
                </p:cNvPr>
                <p:cNvPicPr/>
                <p:nvPr/>
              </p:nvPicPr>
              <p:blipFill>
                <a:blip r:embed="rId11"/>
                <a:stretch>
                  <a:fillRect/>
                </a:stretch>
              </p:blipFill>
              <p:spPr>
                <a:xfrm>
                  <a:off x="3748200" y="694880"/>
                  <a:ext cx="72072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258D999-1CBB-4292-3D82-417F72AA462D}"/>
                    </a:ext>
                  </a:extLst>
                </p14:cNvPr>
                <p14:cNvContentPartPr/>
                <p14:nvPr/>
              </p14:nvContentPartPr>
              <p14:xfrm>
                <a:off x="4358400" y="944720"/>
                <a:ext cx="1117440" cy="355320"/>
              </p14:xfrm>
            </p:contentPart>
          </mc:Choice>
          <mc:Fallback xmlns="">
            <p:pic>
              <p:nvPicPr>
                <p:cNvPr id="18" name="Ink 17">
                  <a:extLst>
                    <a:ext uri="{FF2B5EF4-FFF2-40B4-BE49-F238E27FC236}">
                      <a16:creationId xmlns:a16="http://schemas.microsoft.com/office/drawing/2014/main" id="{5258D999-1CBB-4292-3D82-417F72AA462D}"/>
                    </a:ext>
                  </a:extLst>
                </p:cNvPr>
                <p:cNvPicPr/>
                <p:nvPr/>
              </p:nvPicPr>
              <p:blipFill>
                <a:blip r:embed="rId13"/>
                <a:stretch>
                  <a:fillRect/>
                </a:stretch>
              </p:blipFill>
              <p:spPr>
                <a:xfrm>
                  <a:off x="4349400" y="935720"/>
                  <a:ext cx="11350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9A118D0-3D80-4456-E20A-6E977C52BAE8}"/>
                    </a:ext>
                  </a:extLst>
                </p14:cNvPr>
                <p14:cNvContentPartPr/>
                <p14:nvPr/>
              </p14:nvContentPartPr>
              <p14:xfrm>
                <a:off x="5323560" y="1220480"/>
                <a:ext cx="327240" cy="191160"/>
              </p14:xfrm>
            </p:contentPart>
          </mc:Choice>
          <mc:Fallback xmlns="">
            <p:pic>
              <p:nvPicPr>
                <p:cNvPr id="19" name="Ink 18">
                  <a:extLst>
                    <a:ext uri="{FF2B5EF4-FFF2-40B4-BE49-F238E27FC236}">
                      <a16:creationId xmlns:a16="http://schemas.microsoft.com/office/drawing/2014/main" id="{69A118D0-3D80-4456-E20A-6E977C52BAE8}"/>
                    </a:ext>
                  </a:extLst>
                </p:cNvPr>
                <p:cNvPicPr/>
                <p:nvPr/>
              </p:nvPicPr>
              <p:blipFill>
                <a:blip r:embed="rId15"/>
                <a:stretch>
                  <a:fillRect/>
                </a:stretch>
              </p:blipFill>
              <p:spPr>
                <a:xfrm>
                  <a:off x="5314560" y="1211840"/>
                  <a:ext cx="344880" cy="208800"/>
                </a:xfrm>
                <a:prstGeom prst="rect">
                  <a:avLst/>
                </a:prstGeom>
              </p:spPr>
            </p:pic>
          </mc:Fallback>
        </mc:AlternateContent>
      </p:grpSp>
      <p:grpSp>
        <p:nvGrpSpPr>
          <p:cNvPr id="25" name="Group 24">
            <a:extLst>
              <a:ext uri="{FF2B5EF4-FFF2-40B4-BE49-F238E27FC236}">
                <a16:creationId xmlns:a16="http://schemas.microsoft.com/office/drawing/2014/main" id="{97B01863-85BF-1887-581B-A1AD050AF436}"/>
              </a:ext>
            </a:extLst>
          </p:cNvPr>
          <p:cNvGrpSpPr/>
          <p:nvPr/>
        </p:nvGrpSpPr>
        <p:grpSpPr>
          <a:xfrm>
            <a:off x="120840" y="4081760"/>
            <a:ext cx="2499120" cy="927000"/>
            <a:chOff x="120840" y="4081760"/>
            <a:chExt cx="2499120" cy="927000"/>
          </a:xfrm>
        </p:grpSpPr>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0AEBD80-E701-A3F5-EA4D-222AB6FC548D}"/>
                    </a:ext>
                  </a:extLst>
                </p14:cNvPr>
                <p14:cNvContentPartPr/>
                <p14:nvPr/>
              </p14:nvContentPartPr>
              <p14:xfrm>
                <a:off x="517560" y="4612400"/>
                <a:ext cx="1956960" cy="396360"/>
              </p14:xfrm>
            </p:contentPart>
          </mc:Choice>
          <mc:Fallback xmlns="">
            <p:pic>
              <p:nvPicPr>
                <p:cNvPr id="21" name="Ink 20">
                  <a:extLst>
                    <a:ext uri="{FF2B5EF4-FFF2-40B4-BE49-F238E27FC236}">
                      <a16:creationId xmlns:a16="http://schemas.microsoft.com/office/drawing/2014/main" id="{10AEBD80-E701-A3F5-EA4D-222AB6FC548D}"/>
                    </a:ext>
                  </a:extLst>
                </p:cNvPr>
                <p:cNvPicPr/>
                <p:nvPr/>
              </p:nvPicPr>
              <p:blipFill>
                <a:blip r:embed="rId17"/>
                <a:stretch>
                  <a:fillRect/>
                </a:stretch>
              </p:blipFill>
              <p:spPr>
                <a:xfrm>
                  <a:off x="508920" y="4603400"/>
                  <a:ext cx="19746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F04711D-38E5-EED3-D9BF-AA7F4BC32DA7}"/>
                    </a:ext>
                  </a:extLst>
                </p14:cNvPr>
                <p14:cNvContentPartPr/>
                <p14:nvPr/>
              </p14:nvContentPartPr>
              <p14:xfrm>
                <a:off x="2397480" y="4571360"/>
                <a:ext cx="222480" cy="309960"/>
              </p14:xfrm>
            </p:contentPart>
          </mc:Choice>
          <mc:Fallback xmlns="">
            <p:pic>
              <p:nvPicPr>
                <p:cNvPr id="22" name="Ink 21">
                  <a:extLst>
                    <a:ext uri="{FF2B5EF4-FFF2-40B4-BE49-F238E27FC236}">
                      <a16:creationId xmlns:a16="http://schemas.microsoft.com/office/drawing/2014/main" id="{DF04711D-38E5-EED3-D9BF-AA7F4BC32DA7}"/>
                    </a:ext>
                  </a:extLst>
                </p:cNvPr>
                <p:cNvPicPr/>
                <p:nvPr/>
              </p:nvPicPr>
              <p:blipFill>
                <a:blip r:embed="rId19"/>
                <a:stretch>
                  <a:fillRect/>
                </a:stretch>
              </p:blipFill>
              <p:spPr>
                <a:xfrm>
                  <a:off x="2388480" y="4562720"/>
                  <a:ext cx="240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CFA65AA4-A7BC-2788-D187-313CF11FCDD6}"/>
                    </a:ext>
                  </a:extLst>
                </p14:cNvPr>
                <p14:cNvContentPartPr/>
                <p14:nvPr/>
              </p14:nvContentPartPr>
              <p14:xfrm>
                <a:off x="335040" y="4295600"/>
                <a:ext cx="360720" cy="238680"/>
              </p14:xfrm>
            </p:contentPart>
          </mc:Choice>
          <mc:Fallback xmlns="">
            <p:pic>
              <p:nvPicPr>
                <p:cNvPr id="23" name="Ink 22">
                  <a:extLst>
                    <a:ext uri="{FF2B5EF4-FFF2-40B4-BE49-F238E27FC236}">
                      <a16:creationId xmlns:a16="http://schemas.microsoft.com/office/drawing/2014/main" id="{CFA65AA4-A7BC-2788-D187-313CF11FCDD6}"/>
                    </a:ext>
                  </a:extLst>
                </p:cNvPr>
                <p:cNvPicPr/>
                <p:nvPr/>
              </p:nvPicPr>
              <p:blipFill>
                <a:blip r:embed="rId21"/>
                <a:stretch>
                  <a:fillRect/>
                </a:stretch>
              </p:blipFill>
              <p:spPr>
                <a:xfrm>
                  <a:off x="326040" y="4286600"/>
                  <a:ext cx="37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04B7952D-CB4E-D65F-CFED-BE046FDEB46B}"/>
                    </a:ext>
                  </a:extLst>
                </p14:cNvPr>
                <p14:cNvContentPartPr/>
                <p14:nvPr/>
              </p14:nvContentPartPr>
              <p14:xfrm>
                <a:off x="120840" y="4081760"/>
                <a:ext cx="835920" cy="653400"/>
              </p14:xfrm>
            </p:contentPart>
          </mc:Choice>
          <mc:Fallback xmlns="">
            <p:pic>
              <p:nvPicPr>
                <p:cNvPr id="24" name="Ink 23">
                  <a:extLst>
                    <a:ext uri="{FF2B5EF4-FFF2-40B4-BE49-F238E27FC236}">
                      <a16:creationId xmlns:a16="http://schemas.microsoft.com/office/drawing/2014/main" id="{04B7952D-CB4E-D65F-CFED-BE046FDEB46B}"/>
                    </a:ext>
                  </a:extLst>
                </p:cNvPr>
                <p:cNvPicPr/>
                <p:nvPr/>
              </p:nvPicPr>
              <p:blipFill>
                <a:blip r:embed="rId23"/>
                <a:stretch>
                  <a:fillRect/>
                </a:stretch>
              </p:blipFill>
              <p:spPr>
                <a:xfrm>
                  <a:off x="112200" y="4072760"/>
                  <a:ext cx="853560" cy="67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9E81195E-1B72-4537-C21A-47E2CB916DEB}"/>
                  </a:ext>
                </a:extLst>
              </p14:cNvPr>
              <p14:cNvContentPartPr/>
              <p14:nvPr/>
            </p14:nvContentPartPr>
            <p14:xfrm>
              <a:off x="8828520" y="2671640"/>
              <a:ext cx="360" cy="360"/>
            </p14:xfrm>
          </p:contentPart>
        </mc:Choice>
        <mc:Fallback xmlns="">
          <p:pic>
            <p:nvPicPr>
              <p:cNvPr id="26" name="Ink 25">
                <a:extLst>
                  <a:ext uri="{FF2B5EF4-FFF2-40B4-BE49-F238E27FC236}">
                    <a16:creationId xmlns:a16="http://schemas.microsoft.com/office/drawing/2014/main" id="{9E81195E-1B72-4537-C21A-47E2CB916DEB}"/>
                  </a:ext>
                </a:extLst>
              </p:cNvPr>
              <p:cNvPicPr/>
              <p:nvPr/>
            </p:nvPicPr>
            <p:blipFill>
              <a:blip r:embed="rId25"/>
              <a:stretch>
                <a:fillRect/>
              </a:stretch>
            </p:blipFill>
            <p:spPr>
              <a:xfrm>
                <a:off x="8819520" y="2663000"/>
                <a:ext cx="18000" cy="18000"/>
              </a:xfrm>
              <a:prstGeom prst="rect">
                <a:avLst/>
              </a:prstGeom>
            </p:spPr>
          </p:pic>
        </mc:Fallback>
      </mc:AlternateContent>
      <p:grpSp>
        <p:nvGrpSpPr>
          <p:cNvPr id="35" name="Group 34">
            <a:extLst>
              <a:ext uri="{FF2B5EF4-FFF2-40B4-BE49-F238E27FC236}">
                <a16:creationId xmlns:a16="http://schemas.microsoft.com/office/drawing/2014/main" id="{A83460C6-EE34-8D8E-EC91-03AEBC22FA15}"/>
              </a:ext>
            </a:extLst>
          </p:cNvPr>
          <p:cNvGrpSpPr/>
          <p:nvPr/>
        </p:nvGrpSpPr>
        <p:grpSpPr>
          <a:xfrm>
            <a:off x="6187200" y="2548160"/>
            <a:ext cx="3832920" cy="2746080"/>
            <a:chOff x="6187200" y="2548160"/>
            <a:chExt cx="3832920" cy="27460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7A28E9CC-AF96-AB05-CA50-00367E4E5163}"/>
                    </a:ext>
                  </a:extLst>
                </p14:cNvPr>
                <p14:cNvContentPartPr/>
                <p14:nvPr/>
              </p14:nvContentPartPr>
              <p14:xfrm>
                <a:off x="6187200" y="2682800"/>
                <a:ext cx="3658680" cy="2611440"/>
              </p14:xfrm>
            </p:contentPart>
          </mc:Choice>
          <mc:Fallback xmlns="">
            <p:pic>
              <p:nvPicPr>
                <p:cNvPr id="30" name="Ink 29">
                  <a:extLst>
                    <a:ext uri="{FF2B5EF4-FFF2-40B4-BE49-F238E27FC236}">
                      <a16:creationId xmlns:a16="http://schemas.microsoft.com/office/drawing/2014/main" id="{7A28E9CC-AF96-AB05-CA50-00367E4E5163}"/>
                    </a:ext>
                  </a:extLst>
                </p:cNvPr>
                <p:cNvPicPr/>
                <p:nvPr/>
              </p:nvPicPr>
              <p:blipFill>
                <a:blip r:embed="rId27"/>
                <a:stretch>
                  <a:fillRect/>
                </a:stretch>
              </p:blipFill>
              <p:spPr>
                <a:xfrm>
                  <a:off x="6178200" y="2673800"/>
                  <a:ext cx="3676320" cy="262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C3C8B66-8A5C-DC53-5AC1-BB9EB5C3BF0F}"/>
                    </a:ext>
                  </a:extLst>
                </p14:cNvPr>
                <p14:cNvContentPartPr/>
                <p14:nvPr/>
              </p14:nvContentPartPr>
              <p14:xfrm>
                <a:off x="9681720" y="2548160"/>
                <a:ext cx="338400" cy="379080"/>
              </p14:xfrm>
            </p:contentPart>
          </mc:Choice>
          <mc:Fallback xmlns="">
            <p:pic>
              <p:nvPicPr>
                <p:cNvPr id="31" name="Ink 30">
                  <a:extLst>
                    <a:ext uri="{FF2B5EF4-FFF2-40B4-BE49-F238E27FC236}">
                      <a16:creationId xmlns:a16="http://schemas.microsoft.com/office/drawing/2014/main" id="{7C3C8B66-8A5C-DC53-5AC1-BB9EB5C3BF0F}"/>
                    </a:ext>
                  </a:extLst>
                </p:cNvPr>
                <p:cNvPicPr/>
                <p:nvPr/>
              </p:nvPicPr>
              <p:blipFill>
                <a:blip r:embed="rId29"/>
                <a:stretch>
                  <a:fillRect/>
                </a:stretch>
              </p:blipFill>
              <p:spPr>
                <a:xfrm>
                  <a:off x="9672720" y="2539160"/>
                  <a:ext cx="3560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1F4E4B71-86AC-84B7-D194-6A5E5C0F2195}"/>
                    </a:ext>
                  </a:extLst>
                </p14:cNvPr>
                <p14:cNvContentPartPr/>
                <p14:nvPr/>
              </p14:nvContentPartPr>
              <p14:xfrm>
                <a:off x="9173400" y="3227840"/>
                <a:ext cx="156960" cy="290880"/>
              </p14:xfrm>
            </p:contentPart>
          </mc:Choice>
          <mc:Fallback xmlns="">
            <p:pic>
              <p:nvPicPr>
                <p:cNvPr id="33" name="Ink 32">
                  <a:extLst>
                    <a:ext uri="{FF2B5EF4-FFF2-40B4-BE49-F238E27FC236}">
                      <a16:creationId xmlns:a16="http://schemas.microsoft.com/office/drawing/2014/main" id="{1F4E4B71-86AC-84B7-D194-6A5E5C0F2195}"/>
                    </a:ext>
                  </a:extLst>
                </p:cNvPr>
                <p:cNvPicPr/>
                <p:nvPr/>
              </p:nvPicPr>
              <p:blipFill>
                <a:blip r:embed="rId31"/>
                <a:stretch>
                  <a:fillRect/>
                </a:stretch>
              </p:blipFill>
              <p:spPr>
                <a:xfrm>
                  <a:off x="9164760" y="3218840"/>
                  <a:ext cx="174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2DAA1FFF-AC9C-3667-73A4-CC368353CE9B}"/>
                    </a:ext>
                  </a:extLst>
                </p14:cNvPr>
                <p14:cNvContentPartPr/>
                <p14:nvPr/>
              </p14:nvContentPartPr>
              <p14:xfrm>
                <a:off x="8980440" y="3079160"/>
                <a:ext cx="509760" cy="518040"/>
              </p14:xfrm>
            </p:contentPart>
          </mc:Choice>
          <mc:Fallback xmlns="">
            <p:pic>
              <p:nvPicPr>
                <p:cNvPr id="34" name="Ink 33">
                  <a:extLst>
                    <a:ext uri="{FF2B5EF4-FFF2-40B4-BE49-F238E27FC236}">
                      <a16:creationId xmlns:a16="http://schemas.microsoft.com/office/drawing/2014/main" id="{2DAA1FFF-AC9C-3667-73A4-CC368353CE9B}"/>
                    </a:ext>
                  </a:extLst>
                </p:cNvPr>
                <p:cNvPicPr/>
                <p:nvPr/>
              </p:nvPicPr>
              <p:blipFill>
                <a:blip r:embed="rId33"/>
                <a:stretch>
                  <a:fillRect/>
                </a:stretch>
              </p:blipFill>
              <p:spPr>
                <a:xfrm>
                  <a:off x="8971800" y="3070520"/>
                  <a:ext cx="527400" cy="535680"/>
                </a:xfrm>
                <a:prstGeom prst="rect">
                  <a:avLst/>
                </a:prstGeom>
              </p:spPr>
            </p:pic>
          </mc:Fallback>
        </mc:AlternateContent>
      </p:grpSp>
      <p:grpSp>
        <p:nvGrpSpPr>
          <p:cNvPr id="42" name="Group 41">
            <a:extLst>
              <a:ext uri="{FF2B5EF4-FFF2-40B4-BE49-F238E27FC236}">
                <a16:creationId xmlns:a16="http://schemas.microsoft.com/office/drawing/2014/main" id="{A804E414-3FB4-EF2E-6301-AFC9D5B4ADE3}"/>
              </a:ext>
            </a:extLst>
          </p:cNvPr>
          <p:cNvGrpSpPr/>
          <p:nvPr/>
        </p:nvGrpSpPr>
        <p:grpSpPr>
          <a:xfrm>
            <a:off x="6288720" y="5302160"/>
            <a:ext cx="3701520" cy="866520"/>
            <a:chOff x="6288720" y="5302160"/>
            <a:chExt cx="3701520" cy="866520"/>
          </a:xfrm>
        </p:grpSpPr>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D55BE49B-BF57-0595-FF5C-281386637669}"/>
                    </a:ext>
                  </a:extLst>
                </p14:cNvPr>
                <p14:cNvContentPartPr/>
                <p14:nvPr/>
              </p14:nvContentPartPr>
              <p14:xfrm>
                <a:off x="6288720" y="5392520"/>
                <a:ext cx="3570120" cy="338400"/>
              </p14:xfrm>
            </p:contentPart>
          </mc:Choice>
          <mc:Fallback xmlns="">
            <p:pic>
              <p:nvPicPr>
                <p:cNvPr id="36" name="Ink 35">
                  <a:extLst>
                    <a:ext uri="{FF2B5EF4-FFF2-40B4-BE49-F238E27FC236}">
                      <a16:creationId xmlns:a16="http://schemas.microsoft.com/office/drawing/2014/main" id="{D55BE49B-BF57-0595-FF5C-281386637669}"/>
                    </a:ext>
                  </a:extLst>
                </p:cNvPr>
                <p:cNvPicPr/>
                <p:nvPr/>
              </p:nvPicPr>
              <p:blipFill>
                <a:blip r:embed="rId35"/>
                <a:stretch>
                  <a:fillRect/>
                </a:stretch>
              </p:blipFill>
              <p:spPr>
                <a:xfrm>
                  <a:off x="6280080" y="5383520"/>
                  <a:ext cx="3587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875C83A5-1DAC-1504-6589-1360CC31C068}"/>
                    </a:ext>
                  </a:extLst>
                </p14:cNvPr>
                <p14:cNvContentPartPr/>
                <p14:nvPr/>
              </p14:nvContentPartPr>
              <p14:xfrm>
                <a:off x="9753360" y="5302160"/>
                <a:ext cx="236880" cy="218160"/>
              </p14:xfrm>
            </p:contentPart>
          </mc:Choice>
          <mc:Fallback xmlns="">
            <p:pic>
              <p:nvPicPr>
                <p:cNvPr id="37" name="Ink 36">
                  <a:extLst>
                    <a:ext uri="{FF2B5EF4-FFF2-40B4-BE49-F238E27FC236}">
                      <a16:creationId xmlns:a16="http://schemas.microsoft.com/office/drawing/2014/main" id="{875C83A5-1DAC-1504-6589-1360CC31C068}"/>
                    </a:ext>
                  </a:extLst>
                </p:cNvPr>
                <p:cNvPicPr/>
                <p:nvPr/>
              </p:nvPicPr>
              <p:blipFill>
                <a:blip r:embed="rId37"/>
                <a:stretch>
                  <a:fillRect/>
                </a:stretch>
              </p:blipFill>
              <p:spPr>
                <a:xfrm>
                  <a:off x="9744720" y="5293160"/>
                  <a:ext cx="254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38C662D6-73AA-D132-6C98-48B9FDC44379}"/>
                    </a:ext>
                  </a:extLst>
                </p14:cNvPr>
                <p14:cNvContentPartPr/>
                <p14:nvPr/>
              </p14:nvContentPartPr>
              <p14:xfrm>
                <a:off x="9336840" y="5865200"/>
                <a:ext cx="255600" cy="280800"/>
              </p14:xfrm>
            </p:contentPart>
          </mc:Choice>
          <mc:Fallback xmlns="">
            <p:pic>
              <p:nvPicPr>
                <p:cNvPr id="40" name="Ink 39">
                  <a:extLst>
                    <a:ext uri="{FF2B5EF4-FFF2-40B4-BE49-F238E27FC236}">
                      <a16:creationId xmlns:a16="http://schemas.microsoft.com/office/drawing/2014/main" id="{38C662D6-73AA-D132-6C98-48B9FDC44379}"/>
                    </a:ext>
                  </a:extLst>
                </p:cNvPr>
                <p:cNvPicPr/>
                <p:nvPr/>
              </p:nvPicPr>
              <p:blipFill>
                <a:blip r:embed="rId39"/>
                <a:stretch>
                  <a:fillRect/>
                </a:stretch>
              </p:blipFill>
              <p:spPr>
                <a:xfrm>
                  <a:off x="9327840" y="5856200"/>
                  <a:ext cx="2732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D6D74F00-4A8A-FF01-E9B8-E1DC43434D26}"/>
                    </a:ext>
                  </a:extLst>
                </p14:cNvPr>
                <p14:cNvContentPartPr/>
                <p14:nvPr/>
              </p14:nvContentPartPr>
              <p14:xfrm>
                <a:off x="9213000" y="5729840"/>
                <a:ext cx="544320" cy="438840"/>
              </p14:xfrm>
            </p:contentPart>
          </mc:Choice>
          <mc:Fallback xmlns="">
            <p:pic>
              <p:nvPicPr>
                <p:cNvPr id="41" name="Ink 40">
                  <a:extLst>
                    <a:ext uri="{FF2B5EF4-FFF2-40B4-BE49-F238E27FC236}">
                      <a16:creationId xmlns:a16="http://schemas.microsoft.com/office/drawing/2014/main" id="{D6D74F00-4A8A-FF01-E9B8-E1DC43434D26}"/>
                    </a:ext>
                  </a:extLst>
                </p:cNvPr>
                <p:cNvPicPr/>
                <p:nvPr/>
              </p:nvPicPr>
              <p:blipFill>
                <a:blip r:embed="rId41"/>
                <a:stretch>
                  <a:fillRect/>
                </a:stretch>
              </p:blipFill>
              <p:spPr>
                <a:xfrm>
                  <a:off x="9204360" y="5720840"/>
                  <a:ext cx="561960" cy="456480"/>
                </a:xfrm>
                <a:prstGeom prst="rect">
                  <a:avLst/>
                </a:prstGeom>
              </p:spPr>
            </p:pic>
          </mc:Fallback>
        </mc:AlternateContent>
      </p:grpSp>
      <p:sp>
        <p:nvSpPr>
          <p:cNvPr id="43" name="TextBox 42">
            <a:extLst>
              <a:ext uri="{FF2B5EF4-FFF2-40B4-BE49-F238E27FC236}">
                <a16:creationId xmlns:a16="http://schemas.microsoft.com/office/drawing/2014/main" id="{0E8B69A0-86C4-3138-AA43-53E2F0DBCCF8}"/>
              </a:ext>
            </a:extLst>
          </p:cNvPr>
          <p:cNvSpPr txBox="1"/>
          <p:nvPr/>
        </p:nvSpPr>
        <p:spPr>
          <a:xfrm>
            <a:off x="223736" y="2548160"/>
            <a:ext cx="2609981" cy="646331"/>
          </a:xfrm>
          <a:prstGeom prst="rect">
            <a:avLst/>
          </a:prstGeom>
          <a:noFill/>
        </p:spPr>
        <p:txBody>
          <a:bodyPr wrap="square" rtlCol="0">
            <a:spAutoFit/>
          </a:bodyPr>
          <a:lstStyle/>
          <a:p>
            <a:r>
              <a:rPr lang="en-US" dirty="0"/>
              <a:t>1. Input 2.07mb random data</a:t>
            </a:r>
          </a:p>
        </p:txBody>
      </p:sp>
      <p:sp>
        <p:nvSpPr>
          <p:cNvPr id="44" name="TextBox 43">
            <a:extLst>
              <a:ext uri="{FF2B5EF4-FFF2-40B4-BE49-F238E27FC236}">
                <a16:creationId xmlns:a16="http://schemas.microsoft.com/office/drawing/2014/main" id="{12239451-DB1D-8780-53F8-76F62897020E}"/>
              </a:ext>
            </a:extLst>
          </p:cNvPr>
          <p:cNvSpPr txBox="1"/>
          <p:nvPr/>
        </p:nvSpPr>
        <p:spPr>
          <a:xfrm>
            <a:off x="223736" y="3346315"/>
            <a:ext cx="2428541" cy="646331"/>
          </a:xfrm>
          <a:prstGeom prst="rect">
            <a:avLst/>
          </a:prstGeom>
          <a:noFill/>
        </p:spPr>
        <p:txBody>
          <a:bodyPr wrap="square" rtlCol="0">
            <a:spAutoFit/>
          </a:bodyPr>
          <a:lstStyle/>
          <a:p>
            <a:r>
              <a:rPr lang="en-US" dirty="0"/>
              <a:t>2. Copy data and put it in GUI</a:t>
            </a:r>
          </a:p>
        </p:txBody>
      </p:sp>
      <p:sp>
        <p:nvSpPr>
          <p:cNvPr id="47" name="TextBox 46">
            <a:extLst>
              <a:ext uri="{FF2B5EF4-FFF2-40B4-BE49-F238E27FC236}">
                <a16:creationId xmlns:a16="http://schemas.microsoft.com/office/drawing/2014/main" id="{3842A21A-6C26-E2A9-34D7-9F3DE951C0AB}"/>
              </a:ext>
            </a:extLst>
          </p:cNvPr>
          <p:cNvSpPr txBox="1"/>
          <p:nvPr/>
        </p:nvSpPr>
        <p:spPr>
          <a:xfrm>
            <a:off x="7662703" y="479431"/>
            <a:ext cx="2428541" cy="646331"/>
          </a:xfrm>
          <a:prstGeom prst="rect">
            <a:avLst/>
          </a:prstGeom>
          <a:noFill/>
        </p:spPr>
        <p:txBody>
          <a:bodyPr wrap="square" rtlCol="0">
            <a:spAutoFit/>
          </a:bodyPr>
          <a:lstStyle/>
          <a:p>
            <a:r>
              <a:rPr lang="en-US" dirty="0"/>
              <a:t>3. Compress and it the size becomes 1.09mb.</a:t>
            </a:r>
          </a:p>
        </p:txBody>
      </p:sp>
      <p:sp>
        <p:nvSpPr>
          <p:cNvPr id="48" name="TextBox 47">
            <a:extLst>
              <a:ext uri="{FF2B5EF4-FFF2-40B4-BE49-F238E27FC236}">
                <a16:creationId xmlns:a16="http://schemas.microsoft.com/office/drawing/2014/main" id="{EF6A0CD6-DA13-E0E9-0002-EC77B792472F}"/>
              </a:ext>
            </a:extLst>
          </p:cNvPr>
          <p:cNvSpPr txBox="1"/>
          <p:nvPr/>
        </p:nvSpPr>
        <p:spPr>
          <a:xfrm>
            <a:off x="8981071" y="6203438"/>
            <a:ext cx="2428541" cy="646331"/>
          </a:xfrm>
          <a:prstGeom prst="rect">
            <a:avLst/>
          </a:prstGeom>
          <a:noFill/>
        </p:spPr>
        <p:txBody>
          <a:bodyPr wrap="square" rtlCol="0">
            <a:spAutoFit/>
          </a:bodyPr>
          <a:lstStyle/>
          <a:p>
            <a:r>
              <a:rPr lang="en-US" dirty="0"/>
              <a:t>3. On Decompression, it gets 2.07mb again</a:t>
            </a:r>
          </a:p>
        </p:txBody>
      </p:sp>
    </p:spTree>
    <p:extLst>
      <p:ext uri="{BB962C8B-B14F-4D97-AF65-F5344CB8AC3E}">
        <p14:creationId xmlns:p14="http://schemas.microsoft.com/office/powerpoint/2010/main" val="75475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F2E-E834-8305-34DB-4771400D2FB4}"/>
              </a:ext>
            </a:extLst>
          </p:cNvPr>
          <p:cNvSpPr>
            <a:spLocks noGrp="1"/>
          </p:cNvSpPr>
          <p:nvPr>
            <p:ph type="title"/>
          </p:nvPr>
        </p:nvSpPr>
        <p:spPr/>
        <p:txBody>
          <a:bodyPr/>
          <a:lstStyle/>
          <a:p>
            <a:r>
              <a:rPr lang="en-US" b="1" dirty="0">
                <a:latin typeface="Palatino Linotype" panose="02040502050505030304" pitchFamily="18" charset="0"/>
              </a:rPr>
              <a:t>Conclusion</a:t>
            </a:r>
          </a:p>
        </p:txBody>
      </p:sp>
      <p:sp>
        <p:nvSpPr>
          <p:cNvPr id="3" name="Content Placeholder 2">
            <a:extLst>
              <a:ext uri="{FF2B5EF4-FFF2-40B4-BE49-F238E27FC236}">
                <a16:creationId xmlns:a16="http://schemas.microsoft.com/office/drawing/2014/main" id="{3810B394-163F-FAA3-6ECF-7710A9757D1C}"/>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Huffman coding is a good technique to compress the data files, without comprising the data.</a:t>
            </a:r>
          </a:p>
          <a:p>
            <a:r>
              <a:rPr lang="en-US" dirty="0">
                <a:latin typeface="Calibri" panose="020F0502020204030204" pitchFamily="34" charset="0"/>
                <a:cs typeface="Calibri" panose="020F0502020204030204" pitchFamily="34" charset="0"/>
              </a:rPr>
              <a:t>GUI make it easier to use .</a:t>
            </a:r>
          </a:p>
          <a:p>
            <a:r>
              <a:rPr lang="en-US" dirty="0">
                <a:latin typeface="Calibri" panose="020F0502020204030204" pitchFamily="34" charset="0"/>
                <a:cs typeface="Calibri" panose="020F0502020204030204" pitchFamily="34" charset="0"/>
              </a:rPr>
              <a:t>For Future work, the image compression and video compression techniques can be studied, using somewhat similar approach.</a:t>
            </a:r>
          </a:p>
        </p:txBody>
      </p:sp>
    </p:spTree>
    <p:extLst>
      <p:ext uri="{BB962C8B-B14F-4D97-AF65-F5344CB8AC3E}">
        <p14:creationId xmlns:p14="http://schemas.microsoft.com/office/powerpoint/2010/main" val="188697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3CCE-3CF7-985B-A1EF-FAF50D08B8D3}"/>
              </a:ext>
            </a:extLst>
          </p:cNvPr>
          <p:cNvSpPr>
            <a:spLocks noGrp="1"/>
          </p:cNvSpPr>
          <p:nvPr>
            <p:ph type="title"/>
          </p:nvPr>
        </p:nvSpPr>
        <p:spPr/>
        <p:txBody>
          <a:bodyPr/>
          <a:lstStyle/>
          <a:p>
            <a:r>
              <a:rPr lang="en-US"/>
              <a:t>What is compression and why do we need it?</a:t>
            </a:r>
            <a:endParaRPr lang="en-US" dirty="0"/>
          </a:p>
        </p:txBody>
      </p:sp>
      <p:graphicFrame>
        <p:nvGraphicFramePr>
          <p:cNvPr id="19" name="Content Placeholder 2">
            <a:extLst>
              <a:ext uri="{FF2B5EF4-FFF2-40B4-BE49-F238E27FC236}">
                <a16:creationId xmlns:a16="http://schemas.microsoft.com/office/drawing/2014/main" id="{0831CCEA-5565-126A-33C9-B19C05451165}"/>
              </a:ext>
            </a:extLst>
          </p:cNvPr>
          <p:cNvGraphicFramePr>
            <a:graphicFrameLocks noGrp="1"/>
          </p:cNvGraphicFramePr>
          <p:nvPr>
            <p:ph idx="1"/>
            <p:extLst>
              <p:ext uri="{D42A27DB-BD31-4B8C-83A1-F6EECF244321}">
                <p14:modId xmlns:p14="http://schemas.microsoft.com/office/powerpoint/2010/main" val="1217852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97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D3F4A2C-7DE4-991C-125C-9654A135FF5D}"/>
              </a:ext>
            </a:extLst>
          </p:cNvPr>
          <p:cNvSpPr>
            <a:spLocks noGrp="1"/>
          </p:cNvSpPr>
          <p:nvPr>
            <p:ph type="title"/>
          </p:nvPr>
        </p:nvSpPr>
        <p:spPr>
          <a:xfrm>
            <a:off x="804672" y="2053641"/>
            <a:ext cx="3669161" cy="2760098"/>
          </a:xfrm>
        </p:spPr>
        <p:txBody>
          <a:bodyPr>
            <a:normAutofit/>
          </a:bodyPr>
          <a:lstStyle/>
          <a:p>
            <a:r>
              <a:rPr lang="en-US" sz="4000" dirty="0">
                <a:solidFill>
                  <a:schemeClr val="tx2"/>
                </a:solidFill>
              </a:rPr>
              <a:t>Types of compression</a:t>
            </a:r>
          </a:p>
        </p:txBody>
      </p:sp>
      <p:sp>
        <p:nvSpPr>
          <p:cNvPr id="3" name="Content Placeholder 2">
            <a:extLst>
              <a:ext uri="{FF2B5EF4-FFF2-40B4-BE49-F238E27FC236}">
                <a16:creationId xmlns:a16="http://schemas.microsoft.com/office/drawing/2014/main" id="{CE798FA7-4DE3-3039-B27D-4A69DDF2171D}"/>
              </a:ext>
            </a:extLst>
          </p:cNvPr>
          <p:cNvSpPr>
            <a:spLocks noGrp="1"/>
          </p:cNvSpPr>
          <p:nvPr>
            <p:ph idx="1"/>
          </p:nvPr>
        </p:nvSpPr>
        <p:spPr>
          <a:xfrm>
            <a:off x="6249954" y="282102"/>
            <a:ext cx="5646974" cy="5750398"/>
          </a:xfrm>
          <a:noFill/>
          <a:ln>
            <a:noFill/>
          </a:ln>
        </p:spPr>
        <p:txBody>
          <a:bodyPr anchor="ctr">
            <a:normAutofit fontScale="77500" lnSpcReduction="20000"/>
          </a:bodyPr>
          <a:lstStyle/>
          <a:p>
            <a:pPr>
              <a:buNone/>
            </a:pPr>
            <a:endParaRPr lang="en-US" b="1" dirty="0"/>
          </a:p>
          <a:p>
            <a:pPr>
              <a:buNone/>
            </a:pPr>
            <a:r>
              <a:rPr lang="en-US" b="1" dirty="0"/>
              <a:t>1)Lossy Compression:</a:t>
            </a:r>
            <a:endParaRPr lang="en-US" dirty="0"/>
          </a:p>
          <a:p>
            <a:pPr marL="0" indent="0">
              <a:buNone/>
            </a:pPr>
            <a:r>
              <a:rPr lang="en-US" dirty="0"/>
              <a:t>			It explains that lossy compression works by discarding or approximating some original data to achieve a smaller file size.</a:t>
            </a:r>
          </a:p>
          <a:p>
            <a:pPr>
              <a:buFont typeface="Arial" panose="020B0604020202020204" pitchFamily="34" charset="0"/>
              <a:buChar char="•"/>
            </a:pPr>
            <a:r>
              <a:rPr lang="en-US" dirty="0"/>
              <a:t>A key characteristic is that the original data cannot be fully reconstructed after lossy compression.</a:t>
            </a:r>
          </a:p>
          <a:p>
            <a:pPr>
              <a:buFont typeface="Arial" panose="020B0604020202020204" pitchFamily="34" charset="0"/>
              <a:buChar char="•"/>
            </a:pPr>
            <a:r>
              <a:rPr lang="en-US" dirty="0"/>
              <a:t>It gives familiar examples: </a:t>
            </a:r>
          </a:p>
          <a:p>
            <a:pPr marL="742950" lvl="1" indent="-285750">
              <a:buFont typeface="Arial" panose="020B0604020202020204" pitchFamily="34" charset="0"/>
              <a:buChar char="•"/>
            </a:pPr>
            <a:r>
              <a:rPr lang="en-US" b="1" dirty="0"/>
              <a:t>JPEG (images):</a:t>
            </a:r>
            <a:r>
              <a:rPr lang="en-US" dirty="0"/>
              <a:t> This format reduces file size by removing imperceptible color details.</a:t>
            </a:r>
          </a:p>
          <a:p>
            <a:pPr marL="742950" lvl="1" indent="-285750">
              <a:buFont typeface="Arial" panose="020B0604020202020204" pitchFamily="34" charset="0"/>
              <a:buChar char="•"/>
            </a:pPr>
            <a:r>
              <a:rPr lang="en-US" b="1" dirty="0"/>
              <a:t>MP3 (audio):</a:t>
            </a:r>
            <a:r>
              <a:rPr lang="en-US" dirty="0"/>
              <a:t> This format reduces file size by dropping inaudible frequencies.</a:t>
            </a:r>
          </a:p>
          <a:p>
            <a:pPr>
              <a:buNone/>
            </a:pPr>
            <a:r>
              <a:rPr lang="en-US" b="1" dirty="0"/>
              <a:t>2)Lossless Compression:</a:t>
            </a:r>
            <a:endParaRPr lang="en-US" dirty="0"/>
          </a:p>
          <a:p>
            <a:pPr marL="0" indent="0">
              <a:buNone/>
            </a:pPr>
            <a:r>
              <a:rPr lang="en-US" dirty="0"/>
              <a:t>			It explains that lossless compression allows every bit of the original data to be reconstructed perfectly.</a:t>
            </a:r>
          </a:p>
          <a:p>
            <a:pPr marL="0" indent="0">
              <a:buNone/>
            </a:pPr>
            <a:r>
              <a:rPr lang="en-US" dirty="0"/>
              <a:t>It emphasizes that with lossless compression, there is </a:t>
            </a:r>
            <a:r>
              <a:rPr lang="en-US" b="1" dirty="0"/>
              <a:t>no missing data</a:t>
            </a:r>
            <a:r>
              <a:rPr lang="en-US" dirty="0"/>
              <a:t>.</a:t>
            </a:r>
          </a:p>
          <a:p>
            <a:pPr marL="0" marR="0" lvl="0" indent="0" defTabSz="914400" rtl="0" eaLnBrk="0" fontAlgn="base" latinLnBrk="0" hangingPunct="0">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endParaRPr>
          </a:p>
          <a:p>
            <a:endParaRPr lang="en-US" sz="1800" dirty="0">
              <a:solidFill>
                <a:schemeClr val="tx2"/>
              </a:solidFill>
            </a:endParaRPr>
          </a:p>
        </p:txBody>
      </p:sp>
    </p:spTree>
    <p:extLst>
      <p:ext uri="{BB962C8B-B14F-4D97-AF65-F5344CB8AC3E}">
        <p14:creationId xmlns:p14="http://schemas.microsoft.com/office/powerpoint/2010/main" val="3356741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7108-B9B4-00B4-8E1C-245DE552DE79}"/>
              </a:ext>
            </a:extLst>
          </p:cNvPr>
          <p:cNvSpPr>
            <a:spLocks noGrp="1"/>
          </p:cNvSpPr>
          <p:nvPr>
            <p:ph type="title"/>
          </p:nvPr>
        </p:nvSpPr>
        <p:spPr>
          <a:xfrm>
            <a:off x="5868557" y="1138036"/>
            <a:ext cx="5444382" cy="1402470"/>
          </a:xfrm>
        </p:spPr>
        <p:txBody>
          <a:bodyPr anchor="t">
            <a:normAutofit/>
          </a:bodyPr>
          <a:lstStyle/>
          <a:p>
            <a:r>
              <a:rPr lang="en-US" sz="3200"/>
              <a:t>Huffman Compression</a:t>
            </a:r>
          </a:p>
        </p:txBody>
      </p:sp>
      <p:pic>
        <p:nvPicPr>
          <p:cNvPr id="5" name="Picture 4" descr="Computer script on a screen">
            <a:extLst>
              <a:ext uri="{FF2B5EF4-FFF2-40B4-BE49-F238E27FC236}">
                <a16:creationId xmlns:a16="http://schemas.microsoft.com/office/drawing/2014/main" id="{A382EEBF-5D5A-CE86-F89C-05B329F608F3}"/>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09239D-1482-3EA8-B202-B41385C9C419}"/>
              </a:ext>
            </a:extLst>
          </p:cNvPr>
          <p:cNvSpPr>
            <a:spLocks noGrp="1"/>
          </p:cNvSpPr>
          <p:nvPr>
            <p:ph idx="1"/>
          </p:nvPr>
        </p:nvSpPr>
        <p:spPr>
          <a:xfrm>
            <a:off x="5868558" y="1673157"/>
            <a:ext cx="5882456" cy="4469226"/>
          </a:xfrm>
        </p:spPr>
        <p:txBody>
          <a:bodyPr>
            <a:normAutofit lnSpcReduction="10000"/>
          </a:bodyPr>
          <a:lstStyle/>
          <a:p>
            <a:r>
              <a:rPr lang="en-US" sz="2000" dirty="0">
                <a:latin typeface="+mj-lt"/>
              </a:rPr>
              <a:t>Huffman coding is a lossless data compression algorithm.</a:t>
            </a:r>
          </a:p>
          <a:p>
            <a:r>
              <a:rPr lang="en-US" sz="2000" dirty="0">
                <a:latin typeface="+mj-lt"/>
              </a:rPr>
              <a:t> The idea is to assign variable-length codes to input characters, lengths of the assigned codes are based on the frequencies of corresponding characters.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i="0" u="none" strike="noStrike" cap="none" normalizeH="0" baseline="0" dirty="0">
                <a:ln>
                  <a:noFill/>
                </a:ln>
                <a:solidFill>
                  <a:schemeClr val="tx1"/>
                </a:solidFill>
                <a:effectLst/>
                <a:latin typeface="+mj-lt"/>
              </a:rPr>
              <a:t>	</a:t>
            </a:r>
          </a:p>
          <a:p>
            <a:pPr eaLnBrk="0" fontAlgn="base" hangingPunct="0">
              <a:lnSpc>
                <a:spcPct val="100000"/>
              </a:lnSpc>
              <a:spcBef>
                <a:spcPct val="0"/>
              </a:spcBef>
              <a:spcAft>
                <a:spcPct val="0"/>
              </a:spcAft>
            </a:pPr>
            <a:r>
              <a:rPr kumimoji="0" lang="en-US" altLang="en-US" sz="2000" i="0" u="none" strike="noStrike" cap="none" normalizeH="0" baseline="0" dirty="0">
                <a:ln>
                  <a:noFill/>
                </a:ln>
                <a:solidFill>
                  <a:schemeClr val="tx1"/>
                </a:solidFill>
                <a:effectLst/>
                <a:latin typeface="+mj-lt"/>
              </a:rPr>
              <a:t>Variable-length codes: Some characters get shorter codes, while others get longer ones. </a:t>
            </a:r>
            <a:endParaRPr lang="en-US" altLang="en-US" sz="2000" dirty="0">
              <a:latin typeface="+mj-lt"/>
            </a:endParaRPr>
          </a:p>
          <a:p>
            <a:pPr eaLnBrk="0" fontAlgn="base" hangingPunct="0">
              <a:lnSpc>
                <a:spcPct val="100000"/>
              </a:lnSpc>
              <a:spcBef>
                <a:spcPct val="0"/>
              </a:spcBef>
              <a:spcAft>
                <a:spcPct val="0"/>
              </a:spcAft>
            </a:pPr>
            <a:endParaRPr kumimoji="0" lang="en-US" altLang="en-US" sz="2000" i="0" u="none" strike="noStrike" cap="none" normalizeH="0" baseline="0" dirty="0">
              <a:ln>
                <a:noFill/>
              </a:ln>
              <a:solidFill>
                <a:schemeClr val="tx1"/>
              </a:solidFill>
              <a:effectLst/>
              <a:latin typeface="+mj-lt"/>
            </a:endParaRPr>
          </a:p>
          <a:p>
            <a:pPr eaLnBrk="0" fontAlgn="base" hangingPunct="0">
              <a:lnSpc>
                <a:spcPct val="100000"/>
              </a:lnSpc>
              <a:spcBef>
                <a:spcPct val="0"/>
              </a:spcBef>
              <a:spcAft>
                <a:spcPct val="0"/>
              </a:spcAft>
            </a:pPr>
            <a:r>
              <a:rPr kumimoji="0" lang="en-US" altLang="en-US" sz="2000" i="0" u="none" strike="noStrike" cap="none" normalizeH="0" baseline="0" dirty="0">
                <a:ln>
                  <a:noFill/>
                </a:ln>
                <a:solidFill>
                  <a:schemeClr val="tx1"/>
                </a:solidFill>
                <a:effectLst/>
                <a:latin typeface="+mj-lt"/>
              </a:rPr>
              <a:t>Frequency-based: More frequent characters are assigned shorter codes, while less frequent characters get longer codes. This strategy leads to overall data compression because the more common characters, which appear more often, take up fewer bits. </a:t>
            </a:r>
          </a:p>
          <a:p>
            <a:endParaRPr lang="en-US" sz="2000" dirty="0"/>
          </a:p>
          <a:p>
            <a:endParaRPr lang="en-US" sz="2000" dirty="0"/>
          </a:p>
          <a:p>
            <a:endParaRPr lang="en-US" sz="2000" dirty="0"/>
          </a:p>
        </p:txBody>
      </p:sp>
    </p:spTree>
    <p:extLst>
      <p:ext uri="{BB962C8B-B14F-4D97-AF65-F5344CB8AC3E}">
        <p14:creationId xmlns:p14="http://schemas.microsoft.com/office/powerpoint/2010/main" val="99425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ound waves and bars with gradient red and blue color">
            <a:extLst>
              <a:ext uri="{FF2B5EF4-FFF2-40B4-BE49-F238E27FC236}">
                <a16:creationId xmlns:a16="http://schemas.microsoft.com/office/drawing/2014/main" id="{26C5E6DE-0DA8-5030-7598-A8324DEAB273}"/>
              </a:ext>
            </a:extLst>
          </p:cNvPr>
          <p:cNvPicPr>
            <a:picLocks noChangeAspect="1"/>
          </p:cNvPicPr>
          <p:nvPr/>
        </p:nvPicPr>
        <p:blipFill>
          <a:blip r:embed="rId2">
            <a:alphaModFix amt="62000"/>
            <a:extLst>
              <a:ext uri="{BEBA8EAE-BF5A-486C-A8C5-ECC9F3942E4B}">
                <a14:imgProps xmlns:a14="http://schemas.microsoft.com/office/drawing/2010/main">
                  <a14:imgLayer r:embed="rId3">
                    <a14:imgEffect>
                      <a14:brightnessContrast bright="-5000" contrast="-2000"/>
                    </a14:imgEffect>
                  </a14:imgLayer>
                </a14:imgProps>
              </a:ext>
              <a:ext uri="{28A0092B-C50C-407E-A947-70E740481C1C}">
                <a14:useLocalDpi xmlns:a14="http://schemas.microsoft.com/office/drawing/2010/main" val="0"/>
              </a:ext>
            </a:extLst>
          </a:blip>
          <a:srcRect l="-816" t="203" r="-5154" b="-14490"/>
          <a:stretch/>
        </p:blipFill>
        <p:spPr>
          <a:xfrm>
            <a:off x="5642115" y="1371600"/>
            <a:ext cx="6882178" cy="4652740"/>
          </a:xfrm>
          <a:prstGeom prst="rect">
            <a:avLst/>
          </a:prstGeom>
          <a:pattFill prst="pct5">
            <a:fgClr>
              <a:schemeClr val="accent1"/>
            </a:fgClr>
            <a:bgClr>
              <a:schemeClr val="bg1"/>
            </a:bgClr>
          </a:pattFill>
          <a:effectLst>
            <a:softEdge rad="431800"/>
          </a:effectLst>
        </p:spPr>
      </p:pic>
      <p:sp>
        <p:nvSpPr>
          <p:cNvPr id="2" name="Title 1">
            <a:extLst>
              <a:ext uri="{FF2B5EF4-FFF2-40B4-BE49-F238E27FC236}">
                <a16:creationId xmlns:a16="http://schemas.microsoft.com/office/drawing/2014/main" id="{9CFF6216-C022-12DD-717E-47801F4DB7DA}"/>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74718365-64A2-9C2A-C496-91EECE097CD8}"/>
              </a:ext>
            </a:extLst>
          </p:cNvPr>
          <p:cNvSpPr>
            <a:spLocks noGrp="1"/>
          </p:cNvSpPr>
          <p:nvPr>
            <p:ph idx="1"/>
          </p:nvPr>
        </p:nvSpPr>
        <p:spPr/>
        <p:txBody>
          <a:bodyPr/>
          <a:lstStyle/>
          <a:p>
            <a:r>
              <a:rPr lang="en-US" dirty="0"/>
              <a:t>Let’s take input as “ ABAAC”. </a:t>
            </a:r>
          </a:p>
          <a:p>
            <a:endParaRPr lang="en-US" dirty="0"/>
          </a:p>
        </p:txBody>
      </p:sp>
      <p:sp>
        <p:nvSpPr>
          <p:cNvPr id="4" name="Rectangle 3">
            <a:extLst>
              <a:ext uri="{FF2B5EF4-FFF2-40B4-BE49-F238E27FC236}">
                <a16:creationId xmlns:a16="http://schemas.microsoft.com/office/drawing/2014/main" id="{D3EBA8B3-525A-91E9-FF67-86AD0497EB53}"/>
              </a:ext>
            </a:extLst>
          </p:cNvPr>
          <p:cNvSpPr/>
          <p:nvPr/>
        </p:nvSpPr>
        <p:spPr>
          <a:xfrm>
            <a:off x="1507788" y="2971800"/>
            <a:ext cx="294748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Count   Frequencies</a:t>
            </a:r>
          </a:p>
        </p:txBody>
      </p:sp>
      <p:sp>
        <p:nvSpPr>
          <p:cNvPr id="5" name="Arrow: Down 4">
            <a:extLst>
              <a:ext uri="{FF2B5EF4-FFF2-40B4-BE49-F238E27FC236}">
                <a16:creationId xmlns:a16="http://schemas.microsoft.com/office/drawing/2014/main" id="{78156494-08D2-C3E1-E9FC-18134A6450F9}"/>
              </a:ext>
            </a:extLst>
          </p:cNvPr>
          <p:cNvSpPr/>
          <p:nvPr/>
        </p:nvSpPr>
        <p:spPr>
          <a:xfrm>
            <a:off x="2700236" y="2290963"/>
            <a:ext cx="408562" cy="54474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rrow: Down 5">
            <a:extLst>
              <a:ext uri="{FF2B5EF4-FFF2-40B4-BE49-F238E27FC236}">
                <a16:creationId xmlns:a16="http://schemas.microsoft.com/office/drawing/2014/main" id="{517BFBDB-6AD5-4576-AEF7-29C24C49A4A9}"/>
              </a:ext>
            </a:extLst>
          </p:cNvPr>
          <p:cNvSpPr/>
          <p:nvPr/>
        </p:nvSpPr>
        <p:spPr>
          <a:xfrm>
            <a:off x="2777247" y="3982244"/>
            <a:ext cx="408562" cy="54474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9531FA1-B3CF-BDCA-3AC2-B3E8CC5925E6}"/>
              </a:ext>
            </a:extLst>
          </p:cNvPr>
          <p:cNvSpPr/>
          <p:nvPr/>
        </p:nvSpPr>
        <p:spPr>
          <a:xfrm>
            <a:off x="1440505" y="4574380"/>
            <a:ext cx="2947480" cy="119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latin typeface="Times New Roman" panose="02020603050405020304" pitchFamily="18" charset="0"/>
                <a:cs typeface="Times New Roman" panose="02020603050405020304" pitchFamily="18" charset="0"/>
              </a:rPr>
              <a:t>A=3</a:t>
            </a:r>
          </a:p>
          <a:p>
            <a:pPr algn="ctr"/>
            <a:r>
              <a:rPr lang="en-US" sz="2800" dirty="0">
                <a:ln w="0"/>
                <a:solidFill>
                  <a:schemeClr val="bg1"/>
                </a:solidFill>
                <a:latin typeface="Times New Roman" panose="02020603050405020304" pitchFamily="18" charset="0"/>
                <a:cs typeface="Times New Roman" panose="02020603050405020304" pitchFamily="18" charset="0"/>
              </a:rPr>
              <a:t>B=1</a:t>
            </a:r>
          </a:p>
          <a:p>
            <a:pPr algn="ctr"/>
            <a:r>
              <a:rPr lang="en-US" sz="2800" dirty="0">
                <a:ln w="0"/>
                <a:solidFill>
                  <a:schemeClr val="bg1"/>
                </a:solidFill>
                <a:latin typeface="Times New Roman" panose="02020603050405020304" pitchFamily="18" charset="0"/>
                <a:cs typeface="Times New Roman" panose="02020603050405020304" pitchFamily="18" charset="0"/>
              </a:rPr>
              <a:t>C=1</a:t>
            </a:r>
          </a:p>
        </p:txBody>
      </p:sp>
      <p:sp>
        <p:nvSpPr>
          <p:cNvPr id="9" name="Arrow: Right 8">
            <a:extLst>
              <a:ext uri="{FF2B5EF4-FFF2-40B4-BE49-F238E27FC236}">
                <a16:creationId xmlns:a16="http://schemas.microsoft.com/office/drawing/2014/main" id="{86EA402E-2D07-CE87-C8AC-1894A1746EC1}"/>
              </a:ext>
            </a:extLst>
          </p:cNvPr>
          <p:cNvSpPr/>
          <p:nvPr/>
        </p:nvSpPr>
        <p:spPr>
          <a:xfrm>
            <a:off x="4990290" y="4990290"/>
            <a:ext cx="1021404" cy="49611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01CEF94-B5BB-ADE3-248B-75D010B2C52A}"/>
              </a:ext>
            </a:extLst>
          </p:cNvPr>
          <p:cNvSpPr/>
          <p:nvPr/>
        </p:nvSpPr>
        <p:spPr>
          <a:xfrm>
            <a:off x="6605081" y="4574380"/>
            <a:ext cx="2947480" cy="119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Take The number with less frequencies</a:t>
            </a:r>
          </a:p>
        </p:txBody>
      </p:sp>
    </p:spTree>
    <p:extLst>
      <p:ext uri="{BB962C8B-B14F-4D97-AF65-F5344CB8AC3E}">
        <p14:creationId xmlns:p14="http://schemas.microsoft.com/office/powerpoint/2010/main" val="29023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descr="Tree with exposed branches">
            <a:extLst>
              <a:ext uri="{FF2B5EF4-FFF2-40B4-BE49-F238E27FC236}">
                <a16:creationId xmlns:a16="http://schemas.microsoft.com/office/drawing/2014/main" id="{E97B6772-B9C3-326D-BF6B-8BAD34EB16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926" y="1813227"/>
            <a:ext cx="4067175" cy="3476625"/>
          </a:xfrm>
          <a:prstGeom prst="rect">
            <a:avLst/>
          </a:prstGeom>
          <a:effectLst>
            <a:softEdge rad="0"/>
          </a:effectLst>
        </p:spPr>
      </p:pic>
      <p:sp>
        <p:nvSpPr>
          <p:cNvPr id="2" name="Title 1">
            <a:extLst>
              <a:ext uri="{FF2B5EF4-FFF2-40B4-BE49-F238E27FC236}">
                <a16:creationId xmlns:a16="http://schemas.microsoft.com/office/drawing/2014/main" id="{4DB63467-9675-BE62-2B1B-172BA2366C4F}"/>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DFD69D52-52E7-255F-9C66-04C9F886AADA}"/>
              </a:ext>
            </a:extLst>
          </p:cNvPr>
          <p:cNvSpPr>
            <a:spLocks noGrp="1"/>
          </p:cNvSpPr>
          <p:nvPr>
            <p:ph idx="1"/>
          </p:nvPr>
        </p:nvSpPr>
        <p:spPr/>
        <p:txBody>
          <a:bodyPr/>
          <a:lstStyle/>
          <a:p>
            <a:pPr marL="0" indent="0">
              <a:buNone/>
            </a:pPr>
            <a:r>
              <a:rPr lang="en-US" dirty="0"/>
              <a:t>          Now, build the tree.</a:t>
            </a:r>
          </a:p>
          <a:p>
            <a:pPr marL="0" indent="0">
              <a:buNone/>
            </a:pPr>
            <a:r>
              <a:rPr lang="en-US" dirty="0"/>
              <a:t>          </a:t>
            </a:r>
          </a:p>
          <a:p>
            <a:pPr marL="0" indent="0">
              <a:buNone/>
            </a:pPr>
            <a:r>
              <a:rPr lang="en-US" dirty="0"/>
              <a:t>      Sum the nodes with less</a:t>
            </a:r>
          </a:p>
          <a:p>
            <a:pPr marL="0" indent="0">
              <a:buNone/>
            </a:pPr>
            <a:r>
              <a:rPr lang="en-US" dirty="0"/>
              <a:t> frequencies.</a:t>
            </a:r>
          </a:p>
          <a:p>
            <a:pPr marL="0" indent="0">
              <a:buNone/>
            </a:pPr>
            <a:endParaRPr lang="en-US" dirty="0"/>
          </a:p>
          <a:p>
            <a:pPr marL="0" indent="0">
              <a:buNone/>
            </a:pPr>
            <a:r>
              <a:rPr lang="en-US" dirty="0"/>
              <a:t>           Assign the parent with the sum of</a:t>
            </a:r>
          </a:p>
          <a:p>
            <a:pPr marL="0" indent="0">
              <a:buNone/>
            </a:pPr>
            <a:r>
              <a:rPr lang="en-US" dirty="0"/>
              <a:t> child frequencies.</a:t>
            </a:r>
          </a:p>
          <a:p>
            <a:endParaRPr lang="en-US" dirty="0"/>
          </a:p>
        </p:txBody>
      </p:sp>
      <p:sp>
        <p:nvSpPr>
          <p:cNvPr id="4" name="Oval 3">
            <a:extLst>
              <a:ext uri="{FF2B5EF4-FFF2-40B4-BE49-F238E27FC236}">
                <a16:creationId xmlns:a16="http://schemas.microsoft.com/office/drawing/2014/main" id="{856BF780-62EE-CEFD-A34E-8A78774EA947}"/>
              </a:ext>
            </a:extLst>
          </p:cNvPr>
          <p:cNvSpPr/>
          <p:nvPr/>
        </p:nvSpPr>
        <p:spPr>
          <a:xfrm>
            <a:off x="10575587"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 name="Oval 5">
            <a:extLst>
              <a:ext uri="{FF2B5EF4-FFF2-40B4-BE49-F238E27FC236}">
                <a16:creationId xmlns:a16="http://schemas.microsoft.com/office/drawing/2014/main" id="{B9F6419D-B8F6-8F3A-B562-D8E4F35862DE}"/>
              </a:ext>
            </a:extLst>
          </p:cNvPr>
          <p:cNvSpPr/>
          <p:nvPr/>
        </p:nvSpPr>
        <p:spPr>
          <a:xfrm>
            <a:off x="8297695"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8" name="Straight Connector 7">
            <a:extLst>
              <a:ext uri="{FF2B5EF4-FFF2-40B4-BE49-F238E27FC236}">
                <a16:creationId xmlns:a16="http://schemas.microsoft.com/office/drawing/2014/main" id="{5FE62B79-76A2-1A56-E510-42A5530DFC5D}"/>
              </a:ext>
            </a:extLst>
          </p:cNvPr>
          <p:cNvCxnSpPr>
            <a:cxnSpLocks/>
            <a:stCxn id="4" idx="0"/>
          </p:cNvCxnSpPr>
          <p:nvPr/>
        </p:nvCxnSpPr>
        <p:spPr>
          <a:xfrm flipH="1" flipV="1">
            <a:off x="10243514"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F443308-7057-EE1D-5C66-24036AC9C57A}"/>
              </a:ext>
            </a:extLst>
          </p:cNvPr>
          <p:cNvCxnSpPr>
            <a:cxnSpLocks/>
            <a:stCxn id="6" idx="0"/>
            <a:endCxn id="11" idx="3"/>
          </p:cNvCxnSpPr>
          <p:nvPr/>
        </p:nvCxnSpPr>
        <p:spPr>
          <a:xfrm flipV="1">
            <a:off x="8763812"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93A9286-05A0-1F15-A37E-90CE018B86CB}"/>
              </a:ext>
            </a:extLst>
          </p:cNvPr>
          <p:cNvSpPr/>
          <p:nvPr/>
        </p:nvSpPr>
        <p:spPr>
          <a:xfrm>
            <a:off x="9424480"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947AA853-EAA6-1D78-0EE7-60E950BD9AB0}"/>
              </a:ext>
            </a:extLst>
          </p:cNvPr>
          <p:cNvSpPr/>
          <p:nvPr/>
        </p:nvSpPr>
        <p:spPr>
          <a:xfrm>
            <a:off x="5894962"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20" name="Oval 19">
            <a:extLst>
              <a:ext uri="{FF2B5EF4-FFF2-40B4-BE49-F238E27FC236}">
                <a16:creationId xmlns:a16="http://schemas.microsoft.com/office/drawing/2014/main" id="{60D513D5-F15F-4DF6-EC76-02A1432B6DD3}"/>
              </a:ext>
            </a:extLst>
          </p:cNvPr>
          <p:cNvSpPr/>
          <p:nvPr/>
        </p:nvSpPr>
        <p:spPr>
          <a:xfrm>
            <a:off x="8054502"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5" name="Straight Connector 24">
            <a:extLst>
              <a:ext uri="{FF2B5EF4-FFF2-40B4-BE49-F238E27FC236}">
                <a16:creationId xmlns:a16="http://schemas.microsoft.com/office/drawing/2014/main" id="{D158006E-14B6-90C9-6481-F9A7315C8AC7}"/>
              </a:ext>
            </a:extLst>
          </p:cNvPr>
          <p:cNvCxnSpPr>
            <a:endCxn id="20" idx="3"/>
          </p:cNvCxnSpPr>
          <p:nvPr/>
        </p:nvCxnSpPr>
        <p:spPr>
          <a:xfrm flipV="1">
            <a:off x="6976352"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2419E1-93AA-AA06-1CC9-1A3A93A0CD45}"/>
              </a:ext>
            </a:extLst>
          </p:cNvPr>
          <p:cNvCxnSpPr>
            <a:stCxn id="11" idx="0"/>
            <a:endCxn id="20" idx="5"/>
          </p:cNvCxnSpPr>
          <p:nvPr/>
        </p:nvCxnSpPr>
        <p:spPr>
          <a:xfrm flipH="1" flipV="1">
            <a:off x="9057791"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Graphic 30" descr="Saw outline">
            <a:extLst>
              <a:ext uri="{FF2B5EF4-FFF2-40B4-BE49-F238E27FC236}">
                <a16:creationId xmlns:a16="http://schemas.microsoft.com/office/drawing/2014/main" id="{FC0F3A6B-9784-2F75-77EC-F565260A3B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832" y="1659918"/>
            <a:ext cx="653271" cy="653271"/>
          </a:xfrm>
          <a:prstGeom prst="rect">
            <a:avLst/>
          </a:prstGeom>
        </p:spPr>
      </p:pic>
      <p:pic>
        <p:nvPicPr>
          <p:cNvPr id="33" name="Graphic 32" descr="Add with solid fill">
            <a:extLst>
              <a:ext uri="{FF2B5EF4-FFF2-40B4-BE49-F238E27FC236}">
                <a16:creationId xmlns:a16="http://schemas.microsoft.com/office/drawing/2014/main" id="{0C039E3D-B8DA-01C2-2CDD-B856B6C4E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356" y="2772383"/>
            <a:ext cx="653271" cy="653271"/>
          </a:xfrm>
          <a:prstGeom prst="rect">
            <a:avLst/>
          </a:prstGeom>
        </p:spPr>
      </p:pic>
      <p:pic>
        <p:nvPicPr>
          <p:cNvPr id="35" name="Graphic 34" descr="Clipboard Checked with solid fill">
            <a:extLst>
              <a:ext uri="{FF2B5EF4-FFF2-40B4-BE49-F238E27FC236}">
                <a16:creationId xmlns:a16="http://schemas.microsoft.com/office/drawing/2014/main" id="{B907B653-5EC4-37FC-CA57-C413423E80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2356" y="4001294"/>
            <a:ext cx="874627" cy="874627"/>
          </a:xfrm>
          <a:prstGeom prst="rect">
            <a:avLst/>
          </a:prstGeom>
        </p:spPr>
      </p:pic>
    </p:spTree>
    <p:extLst>
      <p:ext uri="{BB962C8B-B14F-4D97-AF65-F5344CB8AC3E}">
        <p14:creationId xmlns:p14="http://schemas.microsoft.com/office/powerpoint/2010/main" val="90310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A630-5F1C-6E0D-9D15-1BB9F6075593}"/>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9677F6D6-61C1-6040-7803-B99418EF77ED}"/>
              </a:ext>
            </a:extLst>
          </p:cNvPr>
          <p:cNvSpPr>
            <a:spLocks noGrp="1"/>
          </p:cNvSpPr>
          <p:nvPr>
            <p:ph idx="1"/>
          </p:nvPr>
        </p:nvSpPr>
        <p:spPr/>
        <p:txBody>
          <a:bodyPr/>
          <a:lstStyle/>
          <a:p>
            <a:r>
              <a:rPr lang="en-US" dirty="0"/>
              <a:t>To transverse to the left from</a:t>
            </a:r>
            <a:br>
              <a:rPr lang="en-US" dirty="0"/>
            </a:br>
            <a:r>
              <a:rPr lang="en-US" dirty="0"/>
              <a:t> the root, assign 0 and right</a:t>
            </a:r>
            <a:br>
              <a:rPr lang="en-US" dirty="0"/>
            </a:br>
            <a:r>
              <a:rPr lang="en-US" dirty="0"/>
              <a:t> is assigned as 1.</a:t>
            </a:r>
          </a:p>
          <a:p>
            <a:r>
              <a:rPr lang="en-US" dirty="0"/>
              <a:t>Now it is encoded as:</a:t>
            </a:r>
          </a:p>
          <a:p>
            <a:r>
              <a:rPr lang="en-US" dirty="0"/>
              <a:t>A=0,</a:t>
            </a:r>
          </a:p>
          <a:p>
            <a:r>
              <a:rPr lang="en-US" dirty="0"/>
              <a:t>B=10,</a:t>
            </a:r>
          </a:p>
          <a:p>
            <a:r>
              <a:rPr lang="en-US" dirty="0"/>
              <a:t>C=11.</a:t>
            </a:r>
          </a:p>
        </p:txBody>
      </p:sp>
      <p:sp>
        <p:nvSpPr>
          <p:cNvPr id="4" name="Oval 3">
            <a:extLst>
              <a:ext uri="{FF2B5EF4-FFF2-40B4-BE49-F238E27FC236}">
                <a16:creationId xmlns:a16="http://schemas.microsoft.com/office/drawing/2014/main" id="{03ABBED1-B096-9195-73D8-91F2AC55A4A3}"/>
              </a:ext>
            </a:extLst>
          </p:cNvPr>
          <p:cNvSpPr/>
          <p:nvPr/>
        </p:nvSpPr>
        <p:spPr>
          <a:xfrm>
            <a:off x="10575587"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 name="Oval 4">
            <a:extLst>
              <a:ext uri="{FF2B5EF4-FFF2-40B4-BE49-F238E27FC236}">
                <a16:creationId xmlns:a16="http://schemas.microsoft.com/office/drawing/2014/main" id="{C470DDAF-14DE-A353-6C6F-84C757B9C530}"/>
              </a:ext>
            </a:extLst>
          </p:cNvPr>
          <p:cNvSpPr/>
          <p:nvPr/>
        </p:nvSpPr>
        <p:spPr>
          <a:xfrm>
            <a:off x="8297695"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 name="Straight Connector 5">
            <a:extLst>
              <a:ext uri="{FF2B5EF4-FFF2-40B4-BE49-F238E27FC236}">
                <a16:creationId xmlns:a16="http://schemas.microsoft.com/office/drawing/2014/main" id="{AF181E8E-FC7E-33BB-E1B1-BA83AFAE38AC}"/>
              </a:ext>
            </a:extLst>
          </p:cNvPr>
          <p:cNvCxnSpPr>
            <a:cxnSpLocks/>
            <a:stCxn id="4" idx="0"/>
          </p:cNvCxnSpPr>
          <p:nvPr/>
        </p:nvCxnSpPr>
        <p:spPr>
          <a:xfrm flipH="1" flipV="1">
            <a:off x="10243514"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2D07C2F-DEDD-47E8-1E59-A934240644AB}"/>
              </a:ext>
            </a:extLst>
          </p:cNvPr>
          <p:cNvCxnSpPr>
            <a:cxnSpLocks/>
            <a:stCxn id="5" idx="0"/>
            <a:endCxn id="8" idx="3"/>
          </p:cNvCxnSpPr>
          <p:nvPr/>
        </p:nvCxnSpPr>
        <p:spPr>
          <a:xfrm flipV="1">
            <a:off x="8763812"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9434AF2-AE47-6B93-667B-431457FA1EBB}"/>
              </a:ext>
            </a:extLst>
          </p:cNvPr>
          <p:cNvSpPr/>
          <p:nvPr/>
        </p:nvSpPr>
        <p:spPr>
          <a:xfrm>
            <a:off x="9424480"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9FA84211-4C98-C2B7-1EEF-DC2E33939779}"/>
              </a:ext>
            </a:extLst>
          </p:cNvPr>
          <p:cNvSpPr/>
          <p:nvPr/>
        </p:nvSpPr>
        <p:spPr>
          <a:xfrm>
            <a:off x="5894962"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10" name="Oval 9">
            <a:extLst>
              <a:ext uri="{FF2B5EF4-FFF2-40B4-BE49-F238E27FC236}">
                <a16:creationId xmlns:a16="http://schemas.microsoft.com/office/drawing/2014/main" id="{02204B2F-D334-F9C3-4C23-2AF2D893CA40}"/>
              </a:ext>
            </a:extLst>
          </p:cNvPr>
          <p:cNvSpPr/>
          <p:nvPr/>
        </p:nvSpPr>
        <p:spPr>
          <a:xfrm>
            <a:off x="8054502"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Connector 10">
            <a:extLst>
              <a:ext uri="{FF2B5EF4-FFF2-40B4-BE49-F238E27FC236}">
                <a16:creationId xmlns:a16="http://schemas.microsoft.com/office/drawing/2014/main" id="{6C183A31-5647-C96E-58C1-2B7EBCCCC1C0}"/>
              </a:ext>
            </a:extLst>
          </p:cNvPr>
          <p:cNvCxnSpPr>
            <a:endCxn id="10" idx="3"/>
          </p:cNvCxnSpPr>
          <p:nvPr/>
        </p:nvCxnSpPr>
        <p:spPr>
          <a:xfrm flipV="1">
            <a:off x="6976352"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6FB6D9-DB10-3FDA-6FDF-012DE61BEBF7}"/>
              </a:ext>
            </a:extLst>
          </p:cNvPr>
          <p:cNvCxnSpPr>
            <a:stCxn id="8" idx="0"/>
            <a:endCxn id="10" idx="5"/>
          </p:cNvCxnSpPr>
          <p:nvPr/>
        </p:nvCxnSpPr>
        <p:spPr>
          <a:xfrm flipH="1" flipV="1">
            <a:off x="9057791"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689B7840-3976-2326-787B-D3246C4F8751}"/>
                  </a:ext>
                </a:extLst>
              </p14:cNvPr>
              <p14:cNvContentPartPr/>
              <p14:nvPr/>
            </p14:nvContentPartPr>
            <p14:xfrm>
              <a:off x="7360330" y="1340885"/>
              <a:ext cx="218520" cy="295560"/>
            </p14:xfrm>
          </p:contentPart>
        </mc:Choice>
        <mc:Fallback xmlns="">
          <p:pic>
            <p:nvPicPr>
              <p:cNvPr id="13" name="Ink 12">
                <a:extLst>
                  <a:ext uri="{FF2B5EF4-FFF2-40B4-BE49-F238E27FC236}">
                    <a16:creationId xmlns:a16="http://schemas.microsoft.com/office/drawing/2014/main" id="{689B7840-3976-2326-787B-D3246C4F8751}"/>
                  </a:ext>
                </a:extLst>
              </p:cNvPr>
              <p:cNvPicPr/>
              <p:nvPr/>
            </p:nvPicPr>
            <p:blipFill>
              <a:blip r:embed="rId3"/>
              <a:stretch>
                <a:fillRect/>
              </a:stretch>
            </p:blipFill>
            <p:spPr>
              <a:xfrm>
                <a:off x="7351330" y="1332245"/>
                <a:ext cx="236160" cy="313200"/>
              </a:xfrm>
              <a:prstGeom prst="rect">
                <a:avLst/>
              </a:prstGeom>
            </p:spPr>
          </p:pic>
        </mc:Fallback>
      </mc:AlternateContent>
      <p:grpSp>
        <p:nvGrpSpPr>
          <p:cNvPr id="17" name="Group 16">
            <a:extLst>
              <a:ext uri="{FF2B5EF4-FFF2-40B4-BE49-F238E27FC236}">
                <a16:creationId xmlns:a16="http://schemas.microsoft.com/office/drawing/2014/main" id="{83DCC5D2-663C-A311-8080-047461327DA9}"/>
              </a:ext>
            </a:extLst>
          </p:cNvPr>
          <p:cNvGrpSpPr/>
          <p:nvPr/>
        </p:nvGrpSpPr>
        <p:grpSpPr>
          <a:xfrm>
            <a:off x="9564970" y="1565885"/>
            <a:ext cx="213480" cy="230400"/>
            <a:chOff x="9564970" y="1565885"/>
            <a:chExt cx="213480" cy="23040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4341C9BE-D14F-B215-9779-37F96EEEE9FC}"/>
                    </a:ext>
                  </a:extLst>
                </p14:cNvPr>
                <p14:cNvContentPartPr/>
                <p14:nvPr/>
              </p14:nvContentPartPr>
              <p14:xfrm>
                <a:off x="9669010" y="1565885"/>
                <a:ext cx="360" cy="230400"/>
              </p14:xfrm>
            </p:contentPart>
          </mc:Choice>
          <mc:Fallback xmlns="">
            <p:pic>
              <p:nvPicPr>
                <p:cNvPr id="14" name="Ink 13">
                  <a:extLst>
                    <a:ext uri="{FF2B5EF4-FFF2-40B4-BE49-F238E27FC236}">
                      <a16:creationId xmlns:a16="http://schemas.microsoft.com/office/drawing/2014/main" id="{4341C9BE-D14F-B215-9779-37F96EEEE9FC}"/>
                    </a:ext>
                  </a:extLst>
                </p:cNvPr>
                <p:cNvPicPr/>
                <p:nvPr/>
              </p:nvPicPr>
              <p:blipFill>
                <a:blip r:embed="rId5"/>
                <a:stretch>
                  <a:fillRect/>
                </a:stretch>
              </p:blipFill>
              <p:spPr>
                <a:xfrm>
                  <a:off x="9660370" y="1557245"/>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13A74DA2-D128-4591-1FA1-2334C9106993}"/>
                    </a:ext>
                  </a:extLst>
                </p14:cNvPr>
                <p14:cNvContentPartPr/>
                <p14:nvPr/>
              </p14:nvContentPartPr>
              <p14:xfrm>
                <a:off x="9581170" y="1789805"/>
                <a:ext cx="197280" cy="360"/>
              </p14:xfrm>
            </p:contentPart>
          </mc:Choice>
          <mc:Fallback xmlns="">
            <p:pic>
              <p:nvPicPr>
                <p:cNvPr id="15" name="Ink 14">
                  <a:extLst>
                    <a:ext uri="{FF2B5EF4-FFF2-40B4-BE49-F238E27FC236}">
                      <a16:creationId xmlns:a16="http://schemas.microsoft.com/office/drawing/2014/main" id="{13A74DA2-D128-4591-1FA1-2334C9106993}"/>
                    </a:ext>
                  </a:extLst>
                </p:cNvPr>
                <p:cNvPicPr/>
                <p:nvPr/>
              </p:nvPicPr>
              <p:blipFill>
                <a:blip r:embed="rId7"/>
                <a:stretch>
                  <a:fillRect/>
                </a:stretch>
              </p:blipFill>
              <p:spPr>
                <a:xfrm>
                  <a:off x="9572530" y="1780805"/>
                  <a:ext cx="21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591837BD-4F13-70A5-79C4-424ED413DE1D}"/>
                    </a:ext>
                  </a:extLst>
                </p14:cNvPr>
                <p14:cNvContentPartPr/>
                <p14:nvPr/>
              </p14:nvContentPartPr>
              <p14:xfrm>
                <a:off x="9564970" y="1585325"/>
                <a:ext cx="123840" cy="54720"/>
              </p14:xfrm>
            </p:contentPart>
          </mc:Choice>
          <mc:Fallback xmlns="">
            <p:pic>
              <p:nvPicPr>
                <p:cNvPr id="16" name="Ink 15">
                  <a:extLst>
                    <a:ext uri="{FF2B5EF4-FFF2-40B4-BE49-F238E27FC236}">
                      <a16:creationId xmlns:a16="http://schemas.microsoft.com/office/drawing/2014/main" id="{591837BD-4F13-70A5-79C4-424ED413DE1D}"/>
                    </a:ext>
                  </a:extLst>
                </p:cNvPr>
                <p:cNvPicPr/>
                <p:nvPr/>
              </p:nvPicPr>
              <p:blipFill>
                <a:blip r:embed="rId9"/>
                <a:stretch>
                  <a:fillRect/>
                </a:stretch>
              </p:blipFill>
              <p:spPr>
                <a:xfrm>
                  <a:off x="9555970" y="1576325"/>
                  <a:ext cx="141480" cy="7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E92D5C1-7A8A-3082-282B-68934E0767B8}"/>
                  </a:ext>
                </a:extLst>
              </p14:cNvPr>
              <p14:cNvContentPartPr/>
              <p14:nvPr/>
            </p14:nvContentPartPr>
            <p14:xfrm>
              <a:off x="8956930" y="3891125"/>
              <a:ext cx="177120" cy="194400"/>
            </p14:xfrm>
          </p:contentPart>
        </mc:Choice>
        <mc:Fallback xmlns="">
          <p:pic>
            <p:nvPicPr>
              <p:cNvPr id="18" name="Ink 17">
                <a:extLst>
                  <a:ext uri="{FF2B5EF4-FFF2-40B4-BE49-F238E27FC236}">
                    <a16:creationId xmlns:a16="http://schemas.microsoft.com/office/drawing/2014/main" id="{CE92D5C1-7A8A-3082-282B-68934E0767B8}"/>
                  </a:ext>
                </a:extLst>
              </p:cNvPr>
              <p:cNvPicPr/>
              <p:nvPr/>
            </p:nvPicPr>
            <p:blipFill>
              <a:blip r:embed="rId11"/>
              <a:stretch>
                <a:fillRect/>
              </a:stretch>
            </p:blipFill>
            <p:spPr>
              <a:xfrm>
                <a:off x="8947930" y="3882485"/>
                <a:ext cx="194760" cy="212040"/>
              </a:xfrm>
              <a:prstGeom prst="rect">
                <a:avLst/>
              </a:prstGeom>
            </p:spPr>
          </p:pic>
        </mc:Fallback>
      </mc:AlternateContent>
      <p:grpSp>
        <p:nvGrpSpPr>
          <p:cNvPr id="24" name="Group 23">
            <a:extLst>
              <a:ext uri="{FF2B5EF4-FFF2-40B4-BE49-F238E27FC236}">
                <a16:creationId xmlns:a16="http://schemas.microsoft.com/office/drawing/2014/main" id="{F1AAE4EC-9031-49A4-2BFC-A9767C71D9F0}"/>
              </a:ext>
            </a:extLst>
          </p:cNvPr>
          <p:cNvGrpSpPr/>
          <p:nvPr/>
        </p:nvGrpSpPr>
        <p:grpSpPr>
          <a:xfrm>
            <a:off x="10830370" y="3812645"/>
            <a:ext cx="151200" cy="244080"/>
            <a:chOff x="10830370" y="3812645"/>
            <a:chExt cx="151200" cy="24408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600CD58F-4D0E-266C-697E-DC5479377326}"/>
                    </a:ext>
                  </a:extLst>
                </p14:cNvPr>
                <p14:cNvContentPartPr/>
                <p14:nvPr/>
              </p14:nvContentPartPr>
              <p14:xfrm>
                <a:off x="10922890" y="3812645"/>
                <a:ext cx="10800" cy="202680"/>
              </p14:xfrm>
            </p:contentPart>
          </mc:Choice>
          <mc:Fallback xmlns="">
            <p:pic>
              <p:nvPicPr>
                <p:cNvPr id="19" name="Ink 18">
                  <a:extLst>
                    <a:ext uri="{FF2B5EF4-FFF2-40B4-BE49-F238E27FC236}">
                      <a16:creationId xmlns:a16="http://schemas.microsoft.com/office/drawing/2014/main" id="{600CD58F-4D0E-266C-697E-DC5479377326}"/>
                    </a:ext>
                  </a:extLst>
                </p:cNvPr>
                <p:cNvPicPr/>
                <p:nvPr/>
              </p:nvPicPr>
              <p:blipFill>
                <a:blip r:embed="rId13"/>
                <a:stretch>
                  <a:fillRect/>
                </a:stretch>
              </p:blipFill>
              <p:spPr>
                <a:xfrm>
                  <a:off x="10914250" y="3804005"/>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3765F71-9FB1-951B-EEFF-D9FB28C8C0E1}"/>
                    </a:ext>
                  </a:extLst>
                </p14:cNvPr>
                <p14:cNvContentPartPr/>
                <p14:nvPr/>
              </p14:nvContentPartPr>
              <p14:xfrm>
                <a:off x="10865290" y="4046285"/>
                <a:ext cx="100800" cy="360"/>
              </p14:xfrm>
            </p:contentPart>
          </mc:Choice>
          <mc:Fallback xmlns="">
            <p:pic>
              <p:nvPicPr>
                <p:cNvPr id="20" name="Ink 19">
                  <a:extLst>
                    <a:ext uri="{FF2B5EF4-FFF2-40B4-BE49-F238E27FC236}">
                      <a16:creationId xmlns:a16="http://schemas.microsoft.com/office/drawing/2014/main" id="{33765F71-9FB1-951B-EEFF-D9FB28C8C0E1}"/>
                    </a:ext>
                  </a:extLst>
                </p:cNvPr>
                <p:cNvPicPr/>
                <p:nvPr/>
              </p:nvPicPr>
              <p:blipFill>
                <a:blip r:embed="rId15"/>
                <a:stretch>
                  <a:fillRect/>
                </a:stretch>
              </p:blipFill>
              <p:spPr>
                <a:xfrm>
                  <a:off x="10856650" y="4037285"/>
                  <a:ext cx="11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880684B-D15D-8A2D-F436-111D3EADC3F6}"/>
                    </a:ext>
                  </a:extLst>
                </p14:cNvPr>
                <p14:cNvContentPartPr/>
                <p14:nvPr/>
              </p14:nvContentPartPr>
              <p14:xfrm>
                <a:off x="10830370" y="3832445"/>
                <a:ext cx="84240" cy="105480"/>
              </p14:xfrm>
            </p:contentPart>
          </mc:Choice>
          <mc:Fallback xmlns="">
            <p:pic>
              <p:nvPicPr>
                <p:cNvPr id="22" name="Ink 21">
                  <a:extLst>
                    <a:ext uri="{FF2B5EF4-FFF2-40B4-BE49-F238E27FC236}">
                      <a16:creationId xmlns:a16="http://schemas.microsoft.com/office/drawing/2014/main" id="{4880684B-D15D-8A2D-F436-111D3EADC3F6}"/>
                    </a:ext>
                  </a:extLst>
                </p:cNvPr>
                <p:cNvPicPr/>
                <p:nvPr/>
              </p:nvPicPr>
              <p:blipFill>
                <a:blip r:embed="rId17"/>
                <a:stretch>
                  <a:fillRect/>
                </a:stretch>
              </p:blipFill>
              <p:spPr>
                <a:xfrm>
                  <a:off x="10821370" y="3823805"/>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B9D4DC2D-2100-18CD-1DC8-90CA780725CA}"/>
                    </a:ext>
                  </a:extLst>
                </p14:cNvPr>
                <p14:cNvContentPartPr/>
                <p14:nvPr/>
              </p14:nvContentPartPr>
              <p14:xfrm>
                <a:off x="10875010" y="4046285"/>
                <a:ext cx="106560" cy="10440"/>
              </p14:xfrm>
            </p:contentPart>
          </mc:Choice>
          <mc:Fallback xmlns="">
            <p:pic>
              <p:nvPicPr>
                <p:cNvPr id="23" name="Ink 22">
                  <a:extLst>
                    <a:ext uri="{FF2B5EF4-FFF2-40B4-BE49-F238E27FC236}">
                      <a16:creationId xmlns:a16="http://schemas.microsoft.com/office/drawing/2014/main" id="{B9D4DC2D-2100-18CD-1DC8-90CA780725CA}"/>
                    </a:ext>
                  </a:extLst>
                </p:cNvPr>
                <p:cNvPicPr/>
                <p:nvPr/>
              </p:nvPicPr>
              <p:blipFill>
                <a:blip r:embed="rId19"/>
                <a:stretch>
                  <a:fillRect/>
                </a:stretch>
              </p:blipFill>
              <p:spPr>
                <a:xfrm>
                  <a:off x="10866370" y="4037285"/>
                  <a:ext cx="124200" cy="28080"/>
                </a:xfrm>
                <a:prstGeom prst="rect">
                  <a:avLst/>
                </a:prstGeom>
              </p:spPr>
            </p:pic>
          </mc:Fallback>
        </mc:AlternateContent>
      </p:grpSp>
    </p:spTree>
    <p:extLst>
      <p:ext uri="{BB962C8B-B14F-4D97-AF65-F5344CB8AC3E}">
        <p14:creationId xmlns:p14="http://schemas.microsoft.com/office/powerpoint/2010/main" val="555405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F3D6-830D-1258-6583-4D2245D3C0B3}"/>
              </a:ext>
            </a:extLst>
          </p:cNvPr>
          <p:cNvSpPr>
            <a:spLocks noGrp="1"/>
          </p:cNvSpPr>
          <p:nvPr>
            <p:ph type="title"/>
          </p:nvPr>
        </p:nvSpPr>
        <p:spPr>
          <a:xfrm>
            <a:off x="839822" y="365125"/>
            <a:ext cx="10515600" cy="1325563"/>
          </a:xfrm>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F71C2E80-02B0-B0FB-A3C6-7DC829752C40}"/>
              </a:ext>
            </a:extLst>
          </p:cNvPr>
          <p:cNvSpPr>
            <a:spLocks noGrp="1"/>
          </p:cNvSpPr>
          <p:nvPr>
            <p:ph idx="1"/>
          </p:nvPr>
        </p:nvSpPr>
        <p:spPr>
          <a:xfrm>
            <a:off x="839822" y="1825625"/>
            <a:ext cx="10515600" cy="4351338"/>
          </a:xfrm>
        </p:spPr>
        <p:txBody>
          <a:bodyPr/>
          <a:lstStyle/>
          <a:p>
            <a:r>
              <a:rPr lang="en-US" dirty="0"/>
              <a:t>Now the message will be like </a:t>
            </a:r>
            <a:br>
              <a:rPr lang="en-US" dirty="0"/>
            </a:br>
            <a:r>
              <a:rPr lang="en-US" dirty="0"/>
              <a:t>this:</a:t>
            </a:r>
          </a:p>
          <a:p>
            <a:endParaRPr lang="en-US" dirty="0"/>
          </a:p>
        </p:txBody>
      </p:sp>
      <p:sp>
        <p:nvSpPr>
          <p:cNvPr id="4" name="Oval 3">
            <a:extLst>
              <a:ext uri="{FF2B5EF4-FFF2-40B4-BE49-F238E27FC236}">
                <a16:creationId xmlns:a16="http://schemas.microsoft.com/office/drawing/2014/main" id="{C8714367-CDBF-752F-73DD-507C5DC9DA45}"/>
              </a:ext>
            </a:extLst>
          </p:cNvPr>
          <p:cNvSpPr/>
          <p:nvPr/>
        </p:nvSpPr>
        <p:spPr>
          <a:xfrm>
            <a:off x="10577209"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 name="Oval 4">
            <a:extLst>
              <a:ext uri="{FF2B5EF4-FFF2-40B4-BE49-F238E27FC236}">
                <a16:creationId xmlns:a16="http://schemas.microsoft.com/office/drawing/2014/main" id="{C453C6D2-B402-291D-B3B3-D4CED985EB71}"/>
              </a:ext>
            </a:extLst>
          </p:cNvPr>
          <p:cNvSpPr/>
          <p:nvPr/>
        </p:nvSpPr>
        <p:spPr>
          <a:xfrm>
            <a:off x="8299317"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 name="Straight Connector 5">
            <a:extLst>
              <a:ext uri="{FF2B5EF4-FFF2-40B4-BE49-F238E27FC236}">
                <a16:creationId xmlns:a16="http://schemas.microsoft.com/office/drawing/2014/main" id="{B30C70B1-3C2C-9802-6469-B90724450148}"/>
              </a:ext>
            </a:extLst>
          </p:cNvPr>
          <p:cNvCxnSpPr>
            <a:cxnSpLocks/>
            <a:stCxn id="4" idx="0"/>
          </p:cNvCxnSpPr>
          <p:nvPr/>
        </p:nvCxnSpPr>
        <p:spPr>
          <a:xfrm flipH="1" flipV="1">
            <a:off x="10245136"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F496355-C0E4-129B-77A4-1D018DBD9208}"/>
              </a:ext>
            </a:extLst>
          </p:cNvPr>
          <p:cNvCxnSpPr>
            <a:cxnSpLocks/>
            <a:stCxn id="5" idx="0"/>
            <a:endCxn id="8" idx="3"/>
          </p:cNvCxnSpPr>
          <p:nvPr/>
        </p:nvCxnSpPr>
        <p:spPr>
          <a:xfrm flipV="1">
            <a:off x="8765434"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BE69241-5A31-4FD4-D994-0DAE4D06E03F}"/>
              </a:ext>
            </a:extLst>
          </p:cNvPr>
          <p:cNvSpPr/>
          <p:nvPr/>
        </p:nvSpPr>
        <p:spPr>
          <a:xfrm>
            <a:off x="9426102"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A093B62-4BF4-EABB-5328-7C758AA1157D}"/>
              </a:ext>
            </a:extLst>
          </p:cNvPr>
          <p:cNvSpPr/>
          <p:nvPr/>
        </p:nvSpPr>
        <p:spPr>
          <a:xfrm>
            <a:off x="5896584"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10" name="Oval 9">
            <a:extLst>
              <a:ext uri="{FF2B5EF4-FFF2-40B4-BE49-F238E27FC236}">
                <a16:creationId xmlns:a16="http://schemas.microsoft.com/office/drawing/2014/main" id="{786DB205-785B-C982-8085-E3DCDDF193A1}"/>
              </a:ext>
            </a:extLst>
          </p:cNvPr>
          <p:cNvSpPr/>
          <p:nvPr/>
        </p:nvSpPr>
        <p:spPr>
          <a:xfrm>
            <a:off x="8056124"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Connector 10">
            <a:extLst>
              <a:ext uri="{FF2B5EF4-FFF2-40B4-BE49-F238E27FC236}">
                <a16:creationId xmlns:a16="http://schemas.microsoft.com/office/drawing/2014/main" id="{FCCB8FA4-84A2-F4DE-0BB2-982D488BEA95}"/>
              </a:ext>
            </a:extLst>
          </p:cNvPr>
          <p:cNvCxnSpPr>
            <a:endCxn id="10" idx="3"/>
          </p:cNvCxnSpPr>
          <p:nvPr/>
        </p:nvCxnSpPr>
        <p:spPr>
          <a:xfrm flipV="1">
            <a:off x="6977974"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4062F4-8E1A-81C7-98C7-EFDCF169BEF7}"/>
              </a:ext>
            </a:extLst>
          </p:cNvPr>
          <p:cNvCxnSpPr>
            <a:stCxn id="8" idx="0"/>
            <a:endCxn id="10" idx="5"/>
          </p:cNvCxnSpPr>
          <p:nvPr/>
        </p:nvCxnSpPr>
        <p:spPr>
          <a:xfrm flipH="1" flipV="1">
            <a:off x="9059413"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842A49B4-89C1-D7FC-F45B-FBD0DBA7F9D8}"/>
                  </a:ext>
                </a:extLst>
              </p14:cNvPr>
              <p14:cNvContentPartPr/>
              <p14:nvPr/>
            </p14:nvContentPartPr>
            <p14:xfrm>
              <a:off x="7361952" y="1340885"/>
              <a:ext cx="218520" cy="295560"/>
            </p14:xfrm>
          </p:contentPart>
        </mc:Choice>
        <mc:Fallback xmlns="">
          <p:pic>
            <p:nvPicPr>
              <p:cNvPr id="13" name="Ink 12">
                <a:extLst>
                  <a:ext uri="{FF2B5EF4-FFF2-40B4-BE49-F238E27FC236}">
                    <a16:creationId xmlns:a16="http://schemas.microsoft.com/office/drawing/2014/main" id="{842A49B4-89C1-D7FC-F45B-FBD0DBA7F9D8}"/>
                  </a:ext>
                </a:extLst>
              </p:cNvPr>
              <p:cNvPicPr/>
              <p:nvPr/>
            </p:nvPicPr>
            <p:blipFill>
              <a:blip r:embed="rId3"/>
              <a:stretch>
                <a:fillRect/>
              </a:stretch>
            </p:blipFill>
            <p:spPr>
              <a:xfrm>
                <a:off x="7352952" y="1332245"/>
                <a:ext cx="236160" cy="313200"/>
              </a:xfrm>
              <a:prstGeom prst="rect">
                <a:avLst/>
              </a:prstGeom>
            </p:spPr>
          </p:pic>
        </mc:Fallback>
      </mc:AlternateContent>
      <p:grpSp>
        <p:nvGrpSpPr>
          <p:cNvPr id="14" name="Group 13">
            <a:extLst>
              <a:ext uri="{FF2B5EF4-FFF2-40B4-BE49-F238E27FC236}">
                <a16:creationId xmlns:a16="http://schemas.microsoft.com/office/drawing/2014/main" id="{336D3247-B70B-2695-136E-95E38A092CF4}"/>
              </a:ext>
            </a:extLst>
          </p:cNvPr>
          <p:cNvGrpSpPr/>
          <p:nvPr/>
        </p:nvGrpSpPr>
        <p:grpSpPr>
          <a:xfrm>
            <a:off x="9566592" y="1565885"/>
            <a:ext cx="213480" cy="230400"/>
            <a:chOff x="9564970" y="1565885"/>
            <a:chExt cx="213480" cy="23040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28CF20A-0F81-A0B8-E361-2080BD9CD821}"/>
                    </a:ext>
                  </a:extLst>
                </p14:cNvPr>
                <p14:cNvContentPartPr/>
                <p14:nvPr/>
              </p14:nvContentPartPr>
              <p14:xfrm>
                <a:off x="9669010" y="1565885"/>
                <a:ext cx="360" cy="230400"/>
              </p14:xfrm>
            </p:contentPart>
          </mc:Choice>
          <mc:Fallback xmlns="">
            <p:pic>
              <p:nvPicPr>
                <p:cNvPr id="15" name="Ink 14">
                  <a:extLst>
                    <a:ext uri="{FF2B5EF4-FFF2-40B4-BE49-F238E27FC236}">
                      <a16:creationId xmlns:a16="http://schemas.microsoft.com/office/drawing/2014/main" id="{C28CF20A-0F81-A0B8-E361-2080BD9CD821}"/>
                    </a:ext>
                  </a:extLst>
                </p:cNvPr>
                <p:cNvPicPr/>
                <p:nvPr/>
              </p:nvPicPr>
              <p:blipFill>
                <a:blip r:embed="rId5"/>
                <a:stretch>
                  <a:fillRect/>
                </a:stretch>
              </p:blipFill>
              <p:spPr>
                <a:xfrm>
                  <a:off x="9660370" y="1557245"/>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A2BC797-C5A3-69F2-B7A5-B4702214440E}"/>
                    </a:ext>
                  </a:extLst>
                </p14:cNvPr>
                <p14:cNvContentPartPr/>
                <p14:nvPr/>
              </p14:nvContentPartPr>
              <p14:xfrm>
                <a:off x="9581170" y="1789805"/>
                <a:ext cx="197280" cy="360"/>
              </p14:xfrm>
            </p:contentPart>
          </mc:Choice>
          <mc:Fallback xmlns="">
            <p:pic>
              <p:nvPicPr>
                <p:cNvPr id="16" name="Ink 15">
                  <a:extLst>
                    <a:ext uri="{FF2B5EF4-FFF2-40B4-BE49-F238E27FC236}">
                      <a16:creationId xmlns:a16="http://schemas.microsoft.com/office/drawing/2014/main" id="{4A2BC797-C5A3-69F2-B7A5-B4702214440E}"/>
                    </a:ext>
                  </a:extLst>
                </p:cNvPr>
                <p:cNvPicPr/>
                <p:nvPr/>
              </p:nvPicPr>
              <p:blipFill>
                <a:blip r:embed="rId7"/>
                <a:stretch>
                  <a:fillRect/>
                </a:stretch>
              </p:blipFill>
              <p:spPr>
                <a:xfrm>
                  <a:off x="9572530" y="1780805"/>
                  <a:ext cx="21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4EBADC57-48D5-C116-8B8C-6156E3FFAAEA}"/>
                    </a:ext>
                  </a:extLst>
                </p14:cNvPr>
                <p14:cNvContentPartPr/>
                <p14:nvPr/>
              </p14:nvContentPartPr>
              <p14:xfrm>
                <a:off x="9564970" y="1585325"/>
                <a:ext cx="123840" cy="54720"/>
              </p14:xfrm>
            </p:contentPart>
          </mc:Choice>
          <mc:Fallback xmlns="">
            <p:pic>
              <p:nvPicPr>
                <p:cNvPr id="17" name="Ink 16">
                  <a:extLst>
                    <a:ext uri="{FF2B5EF4-FFF2-40B4-BE49-F238E27FC236}">
                      <a16:creationId xmlns:a16="http://schemas.microsoft.com/office/drawing/2014/main" id="{4EBADC57-48D5-C116-8B8C-6156E3FFAAEA}"/>
                    </a:ext>
                  </a:extLst>
                </p:cNvPr>
                <p:cNvPicPr/>
                <p:nvPr/>
              </p:nvPicPr>
              <p:blipFill>
                <a:blip r:embed="rId9"/>
                <a:stretch>
                  <a:fillRect/>
                </a:stretch>
              </p:blipFill>
              <p:spPr>
                <a:xfrm>
                  <a:off x="9555970" y="1576325"/>
                  <a:ext cx="141480" cy="7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D6AC1BE0-4ABC-F0EE-CC80-EFD609FB2F63}"/>
                  </a:ext>
                </a:extLst>
              </p14:cNvPr>
              <p14:cNvContentPartPr/>
              <p14:nvPr/>
            </p14:nvContentPartPr>
            <p14:xfrm>
              <a:off x="8958552" y="3891125"/>
              <a:ext cx="177120" cy="194400"/>
            </p14:xfrm>
          </p:contentPart>
        </mc:Choice>
        <mc:Fallback xmlns="">
          <p:pic>
            <p:nvPicPr>
              <p:cNvPr id="18" name="Ink 17">
                <a:extLst>
                  <a:ext uri="{FF2B5EF4-FFF2-40B4-BE49-F238E27FC236}">
                    <a16:creationId xmlns:a16="http://schemas.microsoft.com/office/drawing/2014/main" id="{D6AC1BE0-4ABC-F0EE-CC80-EFD609FB2F63}"/>
                  </a:ext>
                </a:extLst>
              </p:cNvPr>
              <p:cNvPicPr/>
              <p:nvPr/>
            </p:nvPicPr>
            <p:blipFill>
              <a:blip r:embed="rId11"/>
              <a:stretch>
                <a:fillRect/>
              </a:stretch>
            </p:blipFill>
            <p:spPr>
              <a:xfrm>
                <a:off x="8949552" y="3882485"/>
                <a:ext cx="194760" cy="212040"/>
              </a:xfrm>
              <a:prstGeom prst="rect">
                <a:avLst/>
              </a:prstGeom>
            </p:spPr>
          </p:pic>
        </mc:Fallback>
      </mc:AlternateContent>
      <p:grpSp>
        <p:nvGrpSpPr>
          <p:cNvPr id="19" name="Group 18">
            <a:extLst>
              <a:ext uri="{FF2B5EF4-FFF2-40B4-BE49-F238E27FC236}">
                <a16:creationId xmlns:a16="http://schemas.microsoft.com/office/drawing/2014/main" id="{E0C59B4D-8467-6D5C-13EE-7CA4B13B997C}"/>
              </a:ext>
            </a:extLst>
          </p:cNvPr>
          <p:cNvGrpSpPr/>
          <p:nvPr/>
        </p:nvGrpSpPr>
        <p:grpSpPr>
          <a:xfrm>
            <a:off x="10831992" y="3812645"/>
            <a:ext cx="151200" cy="244080"/>
            <a:chOff x="10830370" y="3812645"/>
            <a:chExt cx="151200" cy="24408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1732C71-977D-437D-0A91-25A04E9A5197}"/>
                    </a:ext>
                  </a:extLst>
                </p14:cNvPr>
                <p14:cNvContentPartPr/>
                <p14:nvPr/>
              </p14:nvContentPartPr>
              <p14:xfrm>
                <a:off x="10922890" y="3812645"/>
                <a:ext cx="10800" cy="202680"/>
              </p14:xfrm>
            </p:contentPart>
          </mc:Choice>
          <mc:Fallback xmlns="">
            <p:pic>
              <p:nvPicPr>
                <p:cNvPr id="20" name="Ink 19">
                  <a:extLst>
                    <a:ext uri="{FF2B5EF4-FFF2-40B4-BE49-F238E27FC236}">
                      <a16:creationId xmlns:a16="http://schemas.microsoft.com/office/drawing/2014/main" id="{81732C71-977D-437D-0A91-25A04E9A5197}"/>
                    </a:ext>
                  </a:extLst>
                </p:cNvPr>
                <p:cNvPicPr/>
                <p:nvPr/>
              </p:nvPicPr>
              <p:blipFill>
                <a:blip r:embed="rId13"/>
                <a:stretch>
                  <a:fillRect/>
                </a:stretch>
              </p:blipFill>
              <p:spPr>
                <a:xfrm>
                  <a:off x="10914250" y="3804005"/>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984D48C-2767-4B15-53DC-779375F9F54F}"/>
                    </a:ext>
                  </a:extLst>
                </p14:cNvPr>
                <p14:cNvContentPartPr/>
                <p14:nvPr/>
              </p14:nvContentPartPr>
              <p14:xfrm>
                <a:off x="10865290" y="4046285"/>
                <a:ext cx="100800" cy="360"/>
              </p14:xfrm>
            </p:contentPart>
          </mc:Choice>
          <mc:Fallback xmlns="">
            <p:pic>
              <p:nvPicPr>
                <p:cNvPr id="21" name="Ink 20">
                  <a:extLst>
                    <a:ext uri="{FF2B5EF4-FFF2-40B4-BE49-F238E27FC236}">
                      <a16:creationId xmlns:a16="http://schemas.microsoft.com/office/drawing/2014/main" id="{3984D48C-2767-4B15-53DC-779375F9F54F}"/>
                    </a:ext>
                  </a:extLst>
                </p:cNvPr>
                <p:cNvPicPr/>
                <p:nvPr/>
              </p:nvPicPr>
              <p:blipFill>
                <a:blip r:embed="rId15"/>
                <a:stretch>
                  <a:fillRect/>
                </a:stretch>
              </p:blipFill>
              <p:spPr>
                <a:xfrm>
                  <a:off x="10856650" y="4037285"/>
                  <a:ext cx="11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30963737-3974-B6AD-C125-9B167BD19755}"/>
                    </a:ext>
                  </a:extLst>
                </p14:cNvPr>
                <p14:cNvContentPartPr/>
                <p14:nvPr/>
              </p14:nvContentPartPr>
              <p14:xfrm>
                <a:off x="10830370" y="3832445"/>
                <a:ext cx="84240" cy="105480"/>
              </p14:xfrm>
            </p:contentPart>
          </mc:Choice>
          <mc:Fallback xmlns="">
            <p:pic>
              <p:nvPicPr>
                <p:cNvPr id="22" name="Ink 21">
                  <a:extLst>
                    <a:ext uri="{FF2B5EF4-FFF2-40B4-BE49-F238E27FC236}">
                      <a16:creationId xmlns:a16="http://schemas.microsoft.com/office/drawing/2014/main" id="{30963737-3974-B6AD-C125-9B167BD19755}"/>
                    </a:ext>
                  </a:extLst>
                </p:cNvPr>
                <p:cNvPicPr/>
                <p:nvPr/>
              </p:nvPicPr>
              <p:blipFill>
                <a:blip r:embed="rId17"/>
                <a:stretch>
                  <a:fillRect/>
                </a:stretch>
              </p:blipFill>
              <p:spPr>
                <a:xfrm>
                  <a:off x="10821370" y="3823805"/>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50EDD8DE-FC51-09B1-302B-328B14309BF7}"/>
                    </a:ext>
                  </a:extLst>
                </p14:cNvPr>
                <p14:cNvContentPartPr/>
                <p14:nvPr/>
              </p14:nvContentPartPr>
              <p14:xfrm>
                <a:off x="10875010" y="4046285"/>
                <a:ext cx="106560" cy="10440"/>
              </p14:xfrm>
            </p:contentPart>
          </mc:Choice>
          <mc:Fallback xmlns="">
            <p:pic>
              <p:nvPicPr>
                <p:cNvPr id="23" name="Ink 22">
                  <a:extLst>
                    <a:ext uri="{FF2B5EF4-FFF2-40B4-BE49-F238E27FC236}">
                      <a16:creationId xmlns:a16="http://schemas.microsoft.com/office/drawing/2014/main" id="{50EDD8DE-FC51-09B1-302B-328B14309BF7}"/>
                    </a:ext>
                  </a:extLst>
                </p:cNvPr>
                <p:cNvPicPr/>
                <p:nvPr/>
              </p:nvPicPr>
              <p:blipFill>
                <a:blip r:embed="rId19"/>
                <a:stretch>
                  <a:fillRect/>
                </a:stretch>
              </p:blipFill>
              <p:spPr>
                <a:xfrm>
                  <a:off x="10866370" y="4037285"/>
                  <a:ext cx="124200" cy="28080"/>
                </a:xfrm>
                <a:prstGeom prst="rect">
                  <a:avLst/>
                </a:prstGeom>
              </p:spPr>
            </p:pic>
          </mc:Fallback>
        </mc:AlternateContent>
      </p:grpSp>
      <p:sp>
        <p:nvSpPr>
          <p:cNvPr id="25" name="TextBox 24">
            <a:extLst>
              <a:ext uri="{FF2B5EF4-FFF2-40B4-BE49-F238E27FC236}">
                <a16:creationId xmlns:a16="http://schemas.microsoft.com/office/drawing/2014/main" id="{2E2576C3-6D86-1ACD-A76D-2CAB1F07435E}"/>
              </a:ext>
            </a:extLst>
          </p:cNvPr>
          <p:cNvSpPr txBox="1"/>
          <p:nvPr/>
        </p:nvSpPr>
        <p:spPr>
          <a:xfrm>
            <a:off x="1633843" y="2907320"/>
            <a:ext cx="6094378" cy="369332"/>
          </a:xfrm>
          <a:prstGeom prst="rect">
            <a:avLst/>
          </a:prstGeom>
          <a:noFill/>
        </p:spPr>
        <p:txBody>
          <a:bodyPr wrap="square">
            <a:spAutoFit/>
          </a:bodyPr>
          <a:lstStyle/>
          <a:p>
            <a:r>
              <a:rPr lang="en-US" dirty="0"/>
              <a:t>ABAAC</a:t>
            </a:r>
          </a:p>
        </p:txBody>
      </p:sp>
      <p:sp>
        <p:nvSpPr>
          <p:cNvPr id="26" name="Rectangle 25">
            <a:extLst>
              <a:ext uri="{FF2B5EF4-FFF2-40B4-BE49-F238E27FC236}">
                <a16:creationId xmlns:a16="http://schemas.microsoft.com/office/drawing/2014/main" id="{40E73097-E38E-72FF-25BA-880CEAE00CE2}"/>
              </a:ext>
            </a:extLst>
          </p:cNvPr>
          <p:cNvSpPr/>
          <p:nvPr/>
        </p:nvSpPr>
        <p:spPr>
          <a:xfrm>
            <a:off x="583256" y="4085525"/>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Original  text:-</a:t>
            </a:r>
            <a:br>
              <a:rPr lang="en-US" dirty="0"/>
            </a:br>
            <a:r>
              <a:rPr lang="en-US" dirty="0"/>
              <a:t>ABAAC</a:t>
            </a:r>
          </a:p>
        </p:txBody>
      </p:sp>
      <p:sp>
        <p:nvSpPr>
          <p:cNvPr id="27" name="Arrow: Right 26">
            <a:extLst>
              <a:ext uri="{FF2B5EF4-FFF2-40B4-BE49-F238E27FC236}">
                <a16:creationId xmlns:a16="http://schemas.microsoft.com/office/drawing/2014/main" id="{A1C17670-125A-84C8-58AD-2F885612D251}"/>
              </a:ext>
            </a:extLst>
          </p:cNvPr>
          <p:cNvSpPr/>
          <p:nvPr/>
        </p:nvSpPr>
        <p:spPr>
          <a:xfrm>
            <a:off x="2857907" y="4290253"/>
            <a:ext cx="1305532" cy="55412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FBE5123-7F2F-6E76-3D6C-FD2FD795DE65}"/>
              </a:ext>
            </a:extLst>
          </p:cNvPr>
          <p:cNvSpPr/>
          <p:nvPr/>
        </p:nvSpPr>
        <p:spPr>
          <a:xfrm>
            <a:off x="4794935" y="4076180"/>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Compressed-</a:t>
            </a:r>
          </a:p>
          <a:p>
            <a:pPr algn="ctr"/>
            <a:r>
              <a:rPr lang="en-US" dirty="0"/>
              <a:t>0 10 0 0 11</a:t>
            </a:r>
          </a:p>
        </p:txBody>
      </p:sp>
      <p:pic>
        <p:nvPicPr>
          <p:cNvPr id="30" name="Graphic 29" descr="Woman holding a laptop">
            <a:extLst>
              <a:ext uri="{FF2B5EF4-FFF2-40B4-BE49-F238E27FC236}">
                <a16:creationId xmlns:a16="http://schemas.microsoft.com/office/drawing/2014/main" id="{31FF2D80-07FA-F0FC-8914-ABB60A4728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56104" y="4874014"/>
            <a:ext cx="1781175" cy="1809750"/>
          </a:xfrm>
          <a:prstGeom prst="rect">
            <a:avLst/>
          </a:prstGeom>
        </p:spPr>
      </p:pic>
    </p:spTree>
    <p:extLst>
      <p:ext uri="{BB962C8B-B14F-4D97-AF65-F5344CB8AC3E}">
        <p14:creationId xmlns:p14="http://schemas.microsoft.com/office/powerpoint/2010/main" val="81434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6B36-70D5-32FF-B86C-D10D03A999E7}"/>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F5CBA8F5-139D-4CD6-9019-A35126317083}"/>
              </a:ext>
            </a:extLst>
          </p:cNvPr>
          <p:cNvSpPr>
            <a:spLocks noGrp="1"/>
          </p:cNvSpPr>
          <p:nvPr>
            <p:ph idx="1"/>
          </p:nvPr>
        </p:nvSpPr>
        <p:spPr/>
        <p:txBody>
          <a:bodyPr/>
          <a:lstStyle/>
          <a:p>
            <a:r>
              <a:rPr lang="en-US" dirty="0"/>
              <a:t>What do we need to decode this binary string??</a:t>
            </a:r>
          </a:p>
          <a:p>
            <a:pPr marL="0" indent="0">
              <a:buNone/>
            </a:pPr>
            <a:r>
              <a:rPr lang="en-US" dirty="0"/>
              <a:t>We just need the tree and this binary string.</a:t>
            </a:r>
          </a:p>
          <a:p>
            <a:pPr marL="0" indent="0">
              <a:buNone/>
            </a:pPr>
            <a:r>
              <a:rPr lang="en-US" dirty="0"/>
              <a:t>No need to store the ASCII for each </a:t>
            </a:r>
            <a:r>
              <a:rPr lang="en-US" dirty="0" err="1"/>
              <a:t>repition</a:t>
            </a:r>
            <a:r>
              <a:rPr lang="en-US" dirty="0"/>
              <a:t> of word</a:t>
            </a:r>
          </a:p>
          <a:p>
            <a:pPr marL="0" indent="0">
              <a:buNone/>
            </a:pPr>
            <a:r>
              <a:rPr lang="en-US" dirty="0"/>
              <a:t>Original case:</a:t>
            </a:r>
          </a:p>
          <a:p>
            <a:pPr marL="0" indent="0">
              <a:buNone/>
            </a:pPr>
            <a:endParaRPr lang="en-US" dirty="0"/>
          </a:p>
        </p:txBody>
      </p:sp>
      <p:sp>
        <p:nvSpPr>
          <p:cNvPr id="4" name="Rectangle 3">
            <a:extLst>
              <a:ext uri="{FF2B5EF4-FFF2-40B4-BE49-F238E27FC236}">
                <a16:creationId xmlns:a16="http://schemas.microsoft.com/office/drawing/2014/main" id="{4CDEC8F6-3ED0-94DA-7630-727913F44AFC}"/>
              </a:ext>
            </a:extLst>
          </p:cNvPr>
          <p:cNvSpPr/>
          <p:nvPr/>
        </p:nvSpPr>
        <p:spPr>
          <a:xfrm>
            <a:off x="952907" y="4153619"/>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Original  text:-</a:t>
            </a:r>
            <a:br>
              <a:rPr lang="en-US" dirty="0"/>
            </a:br>
            <a:r>
              <a:rPr lang="en-US" dirty="0"/>
              <a:t>ABAAC</a:t>
            </a:r>
          </a:p>
        </p:txBody>
      </p:sp>
      <p:sp>
        <p:nvSpPr>
          <p:cNvPr id="5" name="Arrow: Right 4">
            <a:extLst>
              <a:ext uri="{FF2B5EF4-FFF2-40B4-BE49-F238E27FC236}">
                <a16:creationId xmlns:a16="http://schemas.microsoft.com/office/drawing/2014/main" id="{14463FE1-030C-BC5D-7D24-BAE4C959D9EE}"/>
              </a:ext>
            </a:extLst>
          </p:cNvPr>
          <p:cNvSpPr/>
          <p:nvPr/>
        </p:nvSpPr>
        <p:spPr>
          <a:xfrm>
            <a:off x="3499933" y="4261518"/>
            <a:ext cx="1305532" cy="55412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807D4C4-C3EA-0964-47EB-7CC86A3F250F}"/>
              </a:ext>
            </a:extLst>
          </p:cNvPr>
          <p:cNvSpPr/>
          <p:nvPr/>
        </p:nvSpPr>
        <p:spPr>
          <a:xfrm>
            <a:off x="5796883" y="4049840"/>
            <a:ext cx="2442445" cy="11058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Trivial Method:</a:t>
            </a:r>
          </a:p>
          <a:p>
            <a:pPr algn="ctr"/>
            <a:r>
              <a:rPr lang="en-US" dirty="0"/>
              <a:t>ASCII code of:</a:t>
            </a:r>
            <a:br>
              <a:rPr lang="en-US" dirty="0"/>
            </a:br>
            <a:r>
              <a:rPr lang="en-US" dirty="0"/>
              <a:t> A (65), B(66), A(66), A(66), C(67).</a:t>
            </a:r>
          </a:p>
        </p:txBody>
      </p:sp>
      <p:pic>
        <p:nvPicPr>
          <p:cNvPr id="8" name="Picture 7" descr="Burp Meow">
            <a:extLst>
              <a:ext uri="{FF2B5EF4-FFF2-40B4-BE49-F238E27FC236}">
                <a16:creationId xmlns:a16="http://schemas.microsoft.com/office/drawing/2014/main" id="{D5B3755B-5EB7-31EE-0815-431F8EBA1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2" y="5087565"/>
            <a:ext cx="1905000" cy="1905000"/>
          </a:xfrm>
          <a:prstGeom prst="rect">
            <a:avLst/>
          </a:prstGeom>
        </p:spPr>
      </p:pic>
      <p:pic>
        <p:nvPicPr>
          <p:cNvPr id="10" name="Graphic 9" descr="A cloud though bubble">
            <a:extLst>
              <a:ext uri="{FF2B5EF4-FFF2-40B4-BE49-F238E27FC236}">
                <a16:creationId xmlns:a16="http://schemas.microsoft.com/office/drawing/2014/main" id="{857FAA8B-A9E8-F0F0-1C81-29070305D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5541" y="3863648"/>
            <a:ext cx="3098259" cy="2749935"/>
          </a:xfrm>
          <a:prstGeom prst="rect">
            <a:avLst/>
          </a:prstGeom>
        </p:spPr>
      </p:pic>
      <p:sp>
        <p:nvSpPr>
          <p:cNvPr id="11" name="TextBox 10">
            <a:extLst>
              <a:ext uri="{FF2B5EF4-FFF2-40B4-BE49-F238E27FC236}">
                <a16:creationId xmlns:a16="http://schemas.microsoft.com/office/drawing/2014/main" id="{04C69B73-506E-D108-434A-E94618CE0652}"/>
              </a:ext>
            </a:extLst>
          </p:cNvPr>
          <p:cNvSpPr txBox="1"/>
          <p:nvPr/>
        </p:nvSpPr>
        <p:spPr>
          <a:xfrm>
            <a:off x="8842443" y="4832493"/>
            <a:ext cx="2170889" cy="646331"/>
          </a:xfrm>
          <a:prstGeom prst="rect">
            <a:avLst/>
          </a:prstGeom>
          <a:noFill/>
        </p:spPr>
        <p:txBody>
          <a:bodyPr wrap="square" rtlCol="0">
            <a:spAutoFit/>
          </a:bodyPr>
          <a:lstStyle/>
          <a:p>
            <a:r>
              <a:rPr lang="en-US" dirty="0"/>
              <a:t>Too much memory consuming.</a:t>
            </a:r>
          </a:p>
        </p:txBody>
      </p:sp>
    </p:spTree>
    <p:extLst>
      <p:ext uri="{BB962C8B-B14F-4D97-AF65-F5344CB8AC3E}">
        <p14:creationId xmlns:p14="http://schemas.microsoft.com/office/powerpoint/2010/main" val="1527516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781</Words>
  <Application>Microsoft Office PowerPoint</Application>
  <PresentationFormat>Widescreen</PresentationFormat>
  <Paragraphs>130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Palatino Linotype</vt:lpstr>
      <vt:lpstr>Times New Roman</vt:lpstr>
      <vt:lpstr>Office Theme</vt:lpstr>
      <vt:lpstr>File Compressor</vt:lpstr>
      <vt:lpstr>What is compression and why do we need it?</vt:lpstr>
      <vt:lpstr>Types of compression</vt:lpstr>
      <vt:lpstr>Huffman Compression</vt:lpstr>
      <vt:lpstr>Contd…</vt:lpstr>
      <vt:lpstr>Contd………</vt:lpstr>
      <vt:lpstr>Contd…..</vt:lpstr>
      <vt:lpstr>Contd……</vt:lpstr>
      <vt:lpstr>Contd..</vt:lpstr>
      <vt:lpstr>Let’s compare with the help of an example</vt:lpstr>
      <vt:lpstr>Does the same Works for images??</vt:lpstr>
      <vt:lpstr>Contd…..</vt:lpstr>
      <vt:lpstr>GUI</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Bilal Khan</dc:creator>
  <cp:lastModifiedBy>Muhammad Bilal Khan</cp:lastModifiedBy>
  <cp:revision>9</cp:revision>
  <dcterms:created xsi:type="dcterms:W3CDTF">2025-05-17T05:42:50Z</dcterms:created>
  <dcterms:modified xsi:type="dcterms:W3CDTF">2025-05-17T19:22:51Z</dcterms:modified>
</cp:coreProperties>
</file>